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4" r:id="rId1"/>
  </p:sldMasterIdLst>
  <p:notesMasterIdLst>
    <p:notesMasterId r:id="rId14"/>
  </p:notesMasterIdLst>
  <p:sldIdLst>
    <p:sldId id="256" r:id="rId2"/>
    <p:sldId id="263" r:id="rId3"/>
    <p:sldId id="257" r:id="rId4"/>
    <p:sldId id="271" r:id="rId5"/>
    <p:sldId id="264" r:id="rId6"/>
    <p:sldId id="267" r:id="rId7"/>
    <p:sldId id="266" r:id="rId8"/>
    <p:sldId id="265" r:id="rId9"/>
    <p:sldId id="272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9844C7A-3FA4-4976-BDD6-E9CF21FDF1E4}">
          <p14:sldIdLst>
            <p14:sldId id="256"/>
            <p14:sldId id="263"/>
            <p14:sldId id="257"/>
            <p14:sldId id="271"/>
            <p14:sldId id="264"/>
            <p14:sldId id="267"/>
            <p14:sldId id="266"/>
            <p14:sldId id="265"/>
            <p14:sldId id="272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00B2B-4BCC-403F-8718-83802CA5282A}" v="3363" dt="2025-03-21T14:16:02.109"/>
    <p1510:client id="{0310D073-6769-AB30-3069-9C69407E3AAA}" v="47" dt="2025-03-21T13:08:18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i Gross" userId="S::origr@campus.technion.ac.il::6d5ae40f-89ad-44c0-a0bb-5ef3de216c78" providerId="AD" clId="Web-{0310D073-6769-AB30-3069-9C69407E3AAA}"/>
    <pc:docChg chg="modSld sldOrd modMainMaster">
      <pc:chgData name="Ori Gross" userId="S::origr@campus.technion.ac.il::6d5ae40f-89ad-44c0-a0bb-5ef3de216c78" providerId="AD" clId="Web-{0310D073-6769-AB30-3069-9C69407E3AAA}" dt="2025-03-21T13:08:18.595" v="46"/>
      <pc:docMkLst>
        <pc:docMk/>
      </pc:docMkLst>
      <pc:sldChg chg="addSp modSp ord">
        <pc:chgData name="Ori Gross" userId="S::origr@campus.technion.ac.il::6d5ae40f-89ad-44c0-a0bb-5ef3de216c78" providerId="AD" clId="Web-{0310D073-6769-AB30-3069-9C69407E3AAA}" dt="2025-03-21T13:08:09.938" v="45"/>
        <pc:sldMkLst>
          <pc:docMk/>
          <pc:sldMk cId="1014162851" sldId="256"/>
        </pc:sldMkLst>
        <pc:spChg chg="add mod">
          <ac:chgData name="Ori Gross" userId="S::origr@campus.technion.ac.il::6d5ae40f-89ad-44c0-a0bb-5ef3de216c78" providerId="AD" clId="Web-{0310D073-6769-AB30-3069-9C69407E3AAA}" dt="2025-03-21T12:36:49.970" v="26" actId="20577"/>
          <ac:spMkLst>
            <pc:docMk/>
            <pc:sldMk cId="1014162851" sldId="256"/>
            <ac:spMk id="5" creationId="{12C549F8-00AD-2597-07D7-304B186DD1E5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6:10.859" v="11"/>
        <pc:sldMkLst>
          <pc:docMk/>
          <pc:sldMk cId="3455923251" sldId="257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3455923251" sldId="257"/>
            <ac:spMk id="2" creationId="{18BCECFE-8DE9-D9EF-4C2E-C66F9FE1DA85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3455923251" sldId="257"/>
            <ac:spMk id="3" creationId="{C3832AA0-D58F-D9A6-F46C-55A904AE0F3E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7:26.425" v="35"/>
        <pc:sldMkLst>
          <pc:docMk/>
          <pc:sldMk cId="1884601565" sldId="263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884601565" sldId="263"/>
            <ac:spMk id="3" creationId="{94C8D0AC-82C4-64B2-24E9-8FDA7A74EAF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33.735" v="20" actId="20577"/>
          <ac:spMkLst>
            <pc:docMk/>
            <pc:sldMk cId="1884601565" sldId="263"/>
            <ac:spMk id="4" creationId="{0BFFB429-C3C2-5790-87F8-94B614EE0AC5}"/>
          </ac:spMkLst>
        </pc:spChg>
        <pc:spChg chg="add del mod">
          <ac:chgData name="Ori Gross" userId="S::origr@campus.technion.ac.il::6d5ae40f-89ad-44c0-a0bb-5ef3de216c78" providerId="AD" clId="Web-{0310D073-6769-AB30-3069-9C69407E3AAA}" dt="2025-03-21T12:37:26.425" v="35"/>
          <ac:spMkLst>
            <pc:docMk/>
            <pc:sldMk cId="1884601565" sldId="263"/>
            <ac:spMk id="5" creationId="{014EBE47-9960-49FC-0C1A-AD3C56AC6EF0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56.144" v="42" actId="20577"/>
        <pc:sldMkLst>
          <pc:docMk/>
          <pc:sldMk cId="1411287729" sldId="264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11287729" sldId="264"/>
            <ac:spMk id="3" creationId="{B9054F02-AF0F-5440-182D-C168D6E0843E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11287729" sldId="264"/>
            <ac:spMk id="5" creationId="{A6404B6A-C89D-D881-8727-D4C28D7BC2F8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56.144" v="42" actId="20577"/>
          <ac:spMkLst>
            <pc:docMk/>
            <pc:sldMk cId="1411287729" sldId="264"/>
            <ac:spMk id="8" creationId="{852148BD-3F73-595B-9FA8-2721A219FA62}"/>
          </ac:spMkLst>
        </pc:spChg>
      </pc:sldChg>
      <pc:sldChg chg="addSp delSp modSp ord">
        <pc:chgData name="Ori Gross" userId="S::origr@campus.technion.ac.il::6d5ae40f-89ad-44c0-a0bb-5ef3de216c78" providerId="AD" clId="Web-{0310D073-6769-AB30-3069-9C69407E3AAA}" dt="2025-03-21T13:08:18.595" v="46"/>
        <pc:sldMkLst>
          <pc:docMk/>
          <pc:sldMk cId="105432177" sldId="265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05432177" sldId="265"/>
            <ac:spMk id="3" creationId="{EF15359E-12B5-4F3F-482F-A1C6967385F0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05432177" sldId="265"/>
            <ac:spMk id="4" creationId="{E17BE67C-7E08-AB58-5BA6-64946D3F4993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33.502" v="39" actId="20577"/>
          <ac:spMkLst>
            <pc:docMk/>
            <pc:sldMk cId="105432177" sldId="265"/>
            <ac:spMk id="8" creationId="{66CDC4AA-56CC-221F-0F69-0900B0F5F6B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41.565" v="40" actId="20577"/>
        <pc:sldMkLst>
          <pc:docMk/>
          <pc:sldMk cId="1094963969" sldId="266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094963969" sldId="266"/>
            <ac:spMk id="3" creationId="{99D27CBD-1842-3F4B-E0AB-2B29E5312102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094963969" sldId="266"/>
            <ac:spMk id="5" creationId="{796FE167-0305-7932-9E9E-7E25EBCAEA0A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41.565" v="40" actId="20577"/>
          <ac:spMkLst>
            <pc:docMk/>
            <pc:sldMk cId="1094963969" sldId="266"/>
            <ac:spMk id="8" creationId="{754ACA57-A9B9-3937-2283-72357779151E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48.722" v="41" actId="20577"/>
        <pc:sldMkLst>
          <pc:docMk/>
          <pc:sldMk cId="798182495" sldId="267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798182495" sldId="267"/>
            <ac:spMk id="3" creationId="{391C1EF9-AEDF-39B5-84A2-E4C5D7196DCF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798182495" sldId="267"/>
            <ac:spMk id="5" creationId="{FBBC2411-D9F9-E092-6398-EB3C29B3C17C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48.722" v="41" actId="20577"/>
          <ac:spMkLst>
            <pc:docMk/>
            <pc:sldMk cId="798182495" sldId="267"/>
            <ac:spMk id="8" creationId="{B6CB3152-D2AF-0B8B-961E-CEF8CE66341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19.221" v="37" actId="20577"/>
        <pc:sldMkLst>
          <pc:docMk/>
          <pc:sldMk cId="2086808655" sldId="268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2086808655" sldId="268"/>
            <ac:spMk id="3" creationId="{1B33B95A-6C91-7412-9141-53341AA5A96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2086808655" sldId="268"/>
            <ac:spMk id="4" creationId="{62DE1B30-6C7E-63B5-1857-8B6001C46EE2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19.221" v="37" actId="20577"/>
          <ac:spMkLst>
            <pc:docMk/>
            <pc:sldMk cId="2086808655" sldId="268"/>
            <ac:spMk id="7" creationId="{1FD74FB6-5A2B-935C-EB28-7E78B77300C6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2:56.735" v="36" actId="20577"/>
        <pc:sldMkLst>
          <pc:docMk/>
          <pc:sldMk cId="360779557" sldId="269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360779557" sldId="269"/>
            <ac:spMk id="3" creationId="{B37080D7-9F76-5717-96AC-3614139D5F20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360779557" sldId="269"/>
            <ac:spMk id="4" creationId="{A322D5C6-FB70-C03B-3512-351F52C719DF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2:56.735" v="36" actId="20577"/>
          <ac:spMkLst>
            <pc:docMk/>
            <pc:sldMk cId="360779557" sldId="269"/>
            <ac:spMk id="7" creationId="{D19FC674-408E-BDDA-37F8-8A66AA25D29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4:30.177" v="44"/>
        <pc:sldMkLst>
          <pc:docMk/>
          <pc:sldMk cId="448334531" sldId="270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448334531" sldId="270"/>
            <ac:spMk id="3" creationId="{841797C7-5040-C42E-237A-6D47D03E915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448334531" sldId="270"/>
            <ac:spMk id="5" creationId="{6DB025E8-91A5-2458-FFAC-58A4B95E8AA1}"/>
          </ac:spMkLst>
        </pc:spChg>
        <pc:spChg chg="del mod">
          <ac:chgData name="Ori Gross" userId="S::origr@campus.technion.ac.il::6d5ae40f-89ad-44c0-a0bb-5ef3de216c78" providerId="AD" clId="Web-{0310D073-6769-AB30-3069-9C69407E3AAA}" dt="2025-03-21T12:44:30.177" v="44"/>
          <ac:spMkLst>
            <pc:docMk/>
            <pc:sldMk cId="448334531" sldId="270"/>
            <ac:spMk id="8" creationId="{2087DEF4-6224-3202-2B50-58A61C01C2C1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6:10.859" v="11"/>
        <pc:sldMkLst>
          <pc:docMk/>
          <pc:sldMk cId="1489275696" sldId="271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89275696" sldId="271"/>
            <ac:spMk id="2" creationId="{99B50009-F1CF-A27D-7BD0-08F3E287DF8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89275696" sldId="271"/>
            <ac:spMk id="3" creationId="{C0B43AB7-BD2C-358E-890D-D34FD89C1937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26.111" v="38" actId="20577"/>
        <pc:sldMkLst>
          <pc:docMk/>
          <pc:sldMk cId="1494605985" sldId="272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94605985" sldId="272"/>
            <ac:spMk id="3" creationId="{8C52616A-5BC5-3EA2-6F38-BEBBD633177C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94605985" sldId="272"/>
            <ac:spMk id="4" creationId="{78B4D5A2-6E8B-31D6-5ADE-EC287BDAB628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26.111" v="38" actId="20577"/>
          <ac:spMkLst>
            <pc:docMk/>
            <pc:sldMk cId="1494605985" sldId="272"/>
            <ac:spMk id="7" creationId="{04C30153-364B-9CED-B8C1-19EFBCB5E0EA}"/>
          </ac:spMkLst>
        </pc:spChg>
      </pc:sldChg>
      <pc:sldMasterChg chg="mod modSldLayout">
        <pc:chgData name="Ori Gross" userId="S::origr@campus.technion.ac.il::6d5ae40f-89ad-44c0-a0bb-5ef3de216c78" providerId="AD" clId="Web-{0310D073-6769-AB30-3069-9C69407E3AAA}" dt="2025-03-21T12:36:52.345" v="29"/>
        <pc:sldMasterMkLst>
          <pc:docMk/>
          <pc:sldMasterMk cId="1319207678" sldId="2147483724"/>
        </pc:sldMasterMkLst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168749809" sldId="2147483725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991524365" sldId="2147483726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4284120746" sldId="2147483727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777010901" sldId="2147483728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345986509" sldId="2147483729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887495733" sldId="2147483730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85863876" sldId="2147483731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59478486" sldId="2147483732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487790539" sldId="2147483733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1182016" sldId="2147483734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19427814" sldId="2147483735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867208926" sldId="2147483736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813611322" sldId="2147483737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548803640" sldId="2147483738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638299526" sldId="2147483739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740286602" sldId="2147483740"/>
          </pc:sldLayoutMkLst>
        </pc:sldLayoutChg>
      </pc:sldMasterChg>
    </pc:docChg>
  </pc:docChgLst>
  <pc:docChgLst>
    <pc:chgData name="Ori Gross" userId="S::origr@campus.technion.ac.il::6d5ae40f-89ad-44c0-a0bb-5ef3de216c78" providerId="AD" clId="Web-{6F47D275-E147-BDFF-127D-97AFCC1FBACD}"/>
    <pc:docChg chg="addSld delSld modSld sldOrd modSection">
      <pc:chgData name="Ori Gross" userId="S::origr@campus.technion.ac.il::6d5ae40f-89ad-44c0-a0bb-5ef3de216c78" providerId="AD" clId="Web-{6F47D275-E147-BDFF-127D-97AFCC1FBACD}" dt="2025-03-20T12:12:15.131" v="1286"/>
      <pc:docMkLst>
        <pc:docMk/>
      </pc:docMkLst>
      <pc:sldChg chg="addSp modSp">
        <pc:chgData name="Ori Gross" userId="S::origr@campus.technion.ac.il::6d5ae40f-89ad-44c0-a0bb-5ef3de216c78" providerId="AD" clId="Web-{6F47D275-E147-BDFF-127D-97AFCC1FBACD}" dt="2025-03-20T08:09:56.854" v="11" actId="14100"/>
        <pc:sldMkLst>
          <pc:docMk/>
          <pc:sldMk cId="1014162851" sldId="256"/>
        </pc:sldMkLst>
        <pc:spChg chg="mod">
          <ac:chgData name="Ori Gross" userId="S::origr@campus.technion.ac.il::6d5ae40f-89ad-44c0-a0bb-5ef3de216c78" providerId="AD" clId="Web-{6F47D275-E147-BDFF-127D-97AFCC1FBACD}" dt="2025-03-20T08:09:35.572" v="6" actId="1076"/>
          <ac:spMkLst>
            <pc:docMk/>
            <pc:sldMk cId="1014162851" sldId="256"/>
            <ac:spMk id="2" creationId="{CAA8E3BB-C1B3-71F4-5CE6-0344173437E9}"/>
          </ac:spMkLst>
        </pc:spChg>
        <pc:spChg chg="mod">
          <ac:chgData name="Ori Gross" userId="S::origr@campus.technion.ac.il::6d5ae40f-89ad-44c0-a0bb-5ef3de216c78" providerId="AD" clId="Web-{6F47D275-E147-BDFF-127D-97AFCC1FBACD}" dt="2025-03-20T08:09:39.401" v="7" actId="1076"/>
          <ac:spMkLst>
            <pc:docMk/>
            <pc:sldMk cId="1014162851" sldId="256"/>
            <ac:spMk id="3" creationId="{FBE3CEC0-6896-048D-EC88-88B68FE110E5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09:56.854" v="11" actId="14100"/>
          <ac:picMkLst>
            <pc:docMk/>
            <pc:sldMk cId="1014162851" sldId="256"/>
            <ac:picMk id="4" creationId="{066AAF2E-C043-C389-B99A-194E51E5282B}"/>
          </ac:picMkLst>
        </pc:picChg>
      </pc:sldChg>
      <pc:sldChg chg="modSp">
        <pc:chgData name="Ori Gross" userId="S::origr@campus.technion.ac.il::6d5ae40f-89ad-44c0-a0bb-5ef3de216c78" providerId="AD" clId="Web-{6F47D275-E147-BDFF-127D-97AFCC1FBACD}" dt="2025-03-20T08:05:47.283" v="0" actId="20577"/>
        <pc:sldMkLst>
          <pc:docMk/>
          <pc:sldMk cId="3455923251" sldId="257"/>
        </pc:sldMkLst>
        <pc:spChg chg="mod">
          <ac:chgData name="Ori Gross" userId="S::origr@campus.technion.ac.il::6d5ae40f-89ad-44c0-a0bb-5ef3de216c78" providerId="AD" clId="Web-{6F47D275-E147-BDFF-127D-97AFCC1FBACD}" dt="2025-03-20T08:05:47.283" v="0" actId="20577"/>
          <ac:spMkLst>
            <pc:docMk/>
            <pc:sldMk cId="3455923251" sldId="257"/>
            <ac:spMk id="2" creationId="{B883F0A4-68F3-6B0C-B303-92D46F2CF3B8}"/>
          </ac:spMkLst>
        </pc:spChg>
      </pc:sldChg>
      <pc:sldChg chg="modSp ord">
        <pc:chgData name="Ori Gross" userId="S::origr@campus.technion.ac.il::6d5ae40f-89ad-44c0-a0bb-5ef3de216c78" providerId="AD" clId="Web-{6F47D275-E147-BDFF-127D-97AFCC1FBACD}" dt="2025-03-20T08:42:52.554" v="503" actId="20577"/>
        <pc:sldMkLst>
          <pc:docMk/>
          <pc:sldMk cId="1884601565" sldId="263"/>
        </pc:sldMkLst>
        <pc:spChg chg="mod">
          <ac:chgData name="Ori Gross" userId="S::origr@campus.technion.ac.il::6d5ae40f-89ad-44c0-a0bb-5ef3de216c78" providerId="AD" clId="Web-{6F47D275-E147-BDFF-127D-97AFCC1FBACD}" dt="2025-03-20T08:14:52.444" v="30" actId="20577"/>
          <ac:spMkLst>
            <pc:docMk/>
            <pc:sldMk cId="1884601565" sldId="263"/>
            <ac:spMk id="2" creationId="{7337D74B-2780-7319-2294-DA39A313C151}"/>
          </ac:spMkLst>
        </pc:spChg>
        <pc:spChg chg="mod">
          <ac:chgData name="Ori Gross" userId="S::origr@campus.technion.ac.il::6d5ae40f-89ad-44c0-a0bb-5ef3de216c78" providerId="AD" clId="Web-{6F47D275-E147-BDFF-127D-97AFCC1FBACD}" dt="2025-03-20T08:42:52.554" v="503" actId="20577"/>
          <ac:spMkLst>
            <pc:docMk/>
            <pc:sldMk cId="1884601565" sldId="263"/>
            <ac:spMk id="35" creationId="{BF8FB530-1614-4A38-D9F2-EE0001E1D6E4}"/>
          </ac:spMkLst>
        </pc:spChg>
      </pc:sldChg>
      <pc:sldChg chg="addSp delSp modSp modNotes">
        <pc:chgData name="Ori Gross" userId="S::origr@campus.technion.ac.il::6d5ae40f-89ad-44c0-a0bb-5ef3de216c78" providerId="AD" clId="Web-{6F47D275-E147-BDFF-127D-97AFCC1FBACD}" dt="2025-03-20T09:46:42.651" v="928"/>
        <pc:sldMkLst>
          <pc:docMk/>
          <pc:sldMk cId="105432177" sldId="265"/>
        </pc:sldMkLst>
        <pc:spChg chg="mod">
          <ac:chgData name="Ori Gross" userId="S::origr@campus.technion.ac.il::6d5ae40f-89ad-44c0-a0bb-5ef3de216c78" providerId="AD" clId="Web-{6F47D275-E147-BDFF-127D-97AFCC1FBACD}" dt="2025-03-20T08:18:22.155" v="55" actId="1076"/>
          <ac:spMkLst>
            <pc:docMk/>
            <pc:sldMk cId="105432177" sldId="265"/>
            <ac:spMk id="2" creationId="{514990DA-4092-33B9-9EE5-090677F15342}"/>
          </ac:spMkLst>
        </pc:spChg>
        <pc:spChg chg="mod">
          <ac:chgData name="Ori Gross" userId="S::origr@campus.technion.ac.il::6d5ae40f-89ad-44c0-a0bb-5ef3de216c78" providerId="AD" clId="Web-{6F47D275-E147-BDFF-127D-97AFCC1FBACD}" dt="2025-03-20T08:50:56.979" v="568" actId="20577"/>
          <ac:spMkLst>
            <pc:docMk/>
            <pc:sldMk cId="105432177" sldId="265"/>
            <ac:spMk id="35" creationId="{6403F19D-1CC2-CEF6-DA89-51F00D7D7DE9}"/>
          </ac:spMkLst>
        </pc:spChg>
        <pc:picChg chg="add del mod">
          <ac:chgData name="Ori Gross" userId="S::origr@campus.technion.ac.il::6d5ae40f-89ad-44c0-a0bb-5ef3de216c78" providerId="AD" clId="Web-{6F47D275-E147-BDFF-127D-97AFCC1FBACD}" dt="2025-03-20T08:25:35.562" v="78"/>
          <ac:picMkLst>
            <pc:docMk/>
            <pc:sldMk cId="105432177" sldId="265"/>
            <ac:picMk id="4" creationId="{EBE8B4A2-6FA2-F5ED-61F8-37568D96F623}"/>
          </ac:picMkLst>
        </pc:picChg>
        <pc:picChg chg="add mod">
          <ac:chgData name="Ori Gross" userId="S::origr@campus.technion.ac.il::6d5ae40f-89ad-44c0-a0bb-5ef3de216c78" providerId="AD" clId="Web-{6F47D275-E147-BDFF-127D-97AFCC1FBACD}" dt="2025-03-20T08:25:46.656" v="81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addSp modSp ord modNotes">
        <pc:chgData name="Ori Gross" userId="S::origr@campus.technion.ac.il::6d5ae40f-89ad-44c0-a0bb-5ef3de216c78" providerId="AD" clId="Web-{6F47D275-E147-BDFF-127D-97AFCC1FBACD}" dt="2025-03-20T11:48:01.349" v="971"/>
        <pc:sldMkLst>
          <pc:docMk/>
          <pc:sldMk cId="1094963969" sldId="266"/>
        </pc:sldMkLst>
        <pc:spChg chg="mod">
          <ac:chgData name="Ori Gross" userId="S::origr@campus.technion.ac.il::6d5ae40f-89ad-44c0-a0bb-5ef3de216c78" providerId="AD" clId="Web-{6F47D275-E147-BDFF-127D-97AFCC1FBACD}" dt="2025-03-20T08:17:59.310" v="49" actId="20577"/>
          <ac:spMkLst>
            <pc:docMk/>
            <pc:sldMk cId="1094963969" sldId="266"/>
            <ac:spMk id="2" creationId="{D07F07E4-38E8-EDC6-6F50-7A0FCBC4C05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8:54.683" v="860" actId="20577"/>
          <ac:spMkLst>
            <pc:docMk/>
            <pc:sldMk cId="1094963969" sldId="266"/>
            <ac:spMk id="35" creationId="{6764F342-9019-998F-20E2-6BCEAEA4F4B3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21:15.021" v="67" actId="1076"/>
          <ac:picMkLst>
            <pc:docMk/>
            <pc:sldMk cId="1094963969" sldId="266"/>
            <ac:picMk id="4" creationId="{0807FCB4-9DB4-AA8B-886A-8A64C0ECBE0B}"/>
          </ac:picMkLst>
        </pc:picChg>
      </pc:sldChg>
      <pc:sldChg chg="addSp modSp">
        <pc:chgData name="Ori Gross" userId="S::origr@campus.technion.ac.il::6d5ae40f-89ad-44c0-a0bb-5ef3de216c78" providerId="AD" clId="Web-{6F47D275-E147-BDFF-127D-97AFCC1FBACD}" dt="2025-03-20T09:13:39.921" v="855" actId="20577"/>
        <pc:sldMkLst>
          <pc:docMk/>
          <pc:sldMk cId="798182495" sldId="267"/>
        </pc:sldMkLst>
        <pc:spChg chg="mod">
          <ac:chgData name="Ori Gross" userId="S::origr@campus.technion.ac.il::6d5ae40f-89ad-44c0-a0bb-5ef3de216c78" providerId="AD" clId="Web-{6F47D275-E147-BDFF-127D-97AFCC1FBACD}" dt="2025-03-20T08:17:56.669" v="47" actId="20577"/>
          <ac:spMkLst>
            <pc:docMk/>
            <pc:sldMk cId="798182495" sldId="267"/>
            <ac:spMk id="2" creationId="{58742E37-BE9F-EAF7-A9ED-3FC7DAD2001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3:39.921" v="855" actId="20577"/>
          <ac:spMkLst>
            <pc:docMk/>
            <pc:sldMk cId="798182495" sldId="267"/>
            <ac:spMk id="35" creationId="{1D6579D8-5A2A-9FCB-D3FA-8261459553D2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52:32.670" v="633" actId="1076"/>
          <ac:picMkLst>
            <pc:docMk/>
            <pc:sldMk cId="798182495" sldId="267"/>
            <ac:picMk id="4" creationId="{A83F0A2B-54F1-BDBE-03AA-32E49501383A}"/>
          </ac:picMkLst>
        </pc:picChg>
      </pc:sldChg>
      <pc:sldChg chg="modSp modNotes">
        <pc:chgData name="Ori Gross" userId="S::origr@campus.technion.ac.il::6d5ae40f-89ad-44c0-a0bb-5ef3de216c78" providerId="AD" clId="Web-{6F47D275-E147-BDFF-127D-97AFCC1FBACD}" dt="2025-03-20T12:12:15.131" v="1286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6F47D275-E147-BDFF-127D-97AFCC1FBACD}" dt="2025-03-20T08:16:15.541" v="32" actId="20577"/>
          <ac:spMkLst>
            <pc:docMk/>
            <pc:sldMk cId="2086808655" sldId="268"/>
            <ac:spMk id="2" creationId="{CE419DDC-6C94-356C-A891-2AD3C60EF8BE}"/>
          </ac:spMkLst>
        </pc:spChg>
        <pc:spChg chg="mod">
          <ac:chgData name="Ori Gross" userId="S::origr@campus.technion.ac.il::6d5ae40f-89ad-44c0-a0bb-5ef3de216c78" providerId="AD" clId="Web-{6F47D275-E147-BDFF-127D-97AFCC1FBACD}" dt="2025-03-20T12:11:35.302" v="1224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 modNotes">
        <pc:chgData name="Ori Gross" userId="S::origr@campus.technion.ac.il::6d5ae40f-89ad-44c0-a0bb-5ef3de216c78" providerId="AD" clId="Web-{6F47D275-E147-BDFF-127D-97AFCC1FBACD}" dt="2025-03-20T12:04:47.943" v="1174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6F47D275-E147-BDFF-127D-97AFCC1FBACD}" dt="2025-03-20T08:26:23.970" v="87" actId="20577"/>
          <ac:spMkLst>
            <pc:docMk/>
            <pc:sldMk cId="360779557" sldId="269"/>
            <ac:spMk id="2" creationId="{BDE8B55B-1946-8F35-F900-88A85FDF42C2}"/>
          </ac:spMkLst>
        </pc:spChg>
        <pc:spChg chg="mod">
          <ac:chgData name="Ori Gross" userId="S::origr@campus.technion.ac.il::6d5ae40f-89ad-44c0-a0bb-5ef3de216c78" providerId="AD" clId="Web-{6F47D275-E147-BDFF-127D-97AFCC1FBACD}" dt="2025-03-20T12:04:47.943" v="1174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6F47D275-E147-BDFF-127D-97AFCC1FBACD}" dt="2025-03-20T08:16:46.792" v="41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6F47D275-E147-BDFF-127D-97AFCC1FBACD}" dt="2025-03-20T08:16:46.792" v="41" actId="20577"/>
          <ac:spMkLst>
            <pc:docMk/>
            <pc:sldMk cId="448334531" sldId="270"/>
            <ac:spMk id="2" creationId="{9DD9B77D-EB7A-9D39-6388-176FDD654CBB}"/>
          </ac:spMkLst>
        </pc:spChg>
      </pc:sldChg>
      <pc:sldChg chg="addSp delSp modSp ord">
        <pc:chgData name="Ori Gross" userId="S::origr@campus.technion.ac.il::6d5ae40f-89ad-44c0-a0bb-5ef3de216c78" providerId="AD" clId="Web-{6F47D275-E147-BDFF-127D-97AFCC1FBACD}" dt="2025-03-20T08:25:41.484" v="79"/>
        <pc:sldMkLst>
          <pc:docMk/>
          <pc:sldMk cId="1489275696" sldId="271"/>
        </pc:sldMkLst>
        <pc:picChg chg="add del mod">
          <ac:chgData name="Ori Gross" userId="S::origr@campus.technion.ac.il::6d5ae40f-89ad-44c0-a0bb-5ef3de216c78" providerId="AD" clId="Web-{6F47D275-E147-BDFF-127D-97AFCC1FBACD}" dt="2025-03-20T08:25:41.484" v="79"/>
          <ac:picMkLst>
            <pc:docMk/>
            <pc:sldMk cId="1489275696" sldId="271"/>
            <ac:picMk id="3" creationId="{C8B81251-1E45-B79E-6D1D-8E1FF9723626}"/>
          </ac:picMkLst>
        </pc:picChg>
      </pc:sldChg>
      <pc:sldChg chg="modSp add del replId">
        <pc:chgData name="Ori Gross" userId="S::origr@campus.technion.ac.il::6d5ae40f-89ad-44c0-a0bb-5ef3de216c78" providerId="AD" clId="Web-{6F47D275-E147-BDFF-127D-97AFCC1FBACD}" dt="2025-03-20T08:14:42.787" v="18"/>
        <pc:sldMkLst>
          <pc:docMk/>
          <pc:sldMk cId="1168423704" sldId="272"/>
        </pc:sldMkLst>
        <pc:spChg chg="mod">
          <ac:chgData name="Ori Gross" userId="S::origr@campus.technion.ac.il::6d5ae40f-89ad-44c0-a0bb-5ef3de216c78" providerId="AD" clId="Web-{6F47D275-E147-BDFF-127D-97AFCC1FBACD}" dt="2025-03-20T08:14:35.787" v="17" actId="20577"/>
          <ac:spMkLst>
            <pc:docMk/>
            <pc:sldMk cId="1168423704" sldId="272"/>
            <ac:spMk id="2" creationId="{07AE2778-C3FD-505F-D4A0-152A687BCE6F}"/>
          </ac:spMkLst>
        </pc:spChg>
      </pc:sldChg>
      <pc:sldChg chg="modSp add ord replId modNotes">
        <pc:chgData name="Ori Gross" userId="S::origr@campus.technion.ac.il::6d5ae40f-89ad-44c0-a0bb-5ef3de216c78" providerId="AD" clId="Web-{6F47D275-E147-BDFF-127D-97AFCC1FBACD}" dt="2025-03-20T12:02:16.137" v="1042"/>
        <pc:sldMkLst>
          <pc:docMk/>
          <pc:sldMk cId="1494605985" sldId="272"/>
        </pc:sldMkLst>
        <pc:spChg chg="mod">
          <ac:chgData name="Ori Gross" userId="S::origr@campus.technion.ac.il::6d5ae40f-89ad-44c0-a0bb-5ef3de216c78" providerId="AD" clId="Web-{6F47D275-E147-BDFF-127D-97AFCC1FBACD}" dt="2025-03-20T11:54:03.124" v="981" actId="20577"/>
          <ac:spMkLst>
            <pc:docMk/>
            <pc:sldMk cId="1494605985" sldId="272"/>
            <ac:spMk id="2" creationId="{D6793F21-7B69-FC12-80DD-5D73145588A0}"/>
          </ac:spMkLst>
        </pc:spChg>
      </pc:sldChg>
    </pc:docChg>
  </pc:docChgLst>
  <pc:docChgLst>
    <pc:chgData name="Ori Gross" userId="S::origr@campus.technion.ac.il::6d5ae40f-89ad-44c0-a0bb-5ef3de216c78" providerId="AD" clId="Web-{4F8DA8CF-5462-BB1F-0106-AE83DD1402F1}"/>
    <pc:docChg chg="modSld">
      <pc:chgData name="Ori Gross" userId="S::origr@campus.technion.ac.il::6d5ae40f-89ad-44c0-a0bb-5ef3de216c78" providerId="AD" clId="Web-{4F8DA8CF-5462-BB1F-0106-AE83DD1402F1}" dt="2025-03-20T12:41:00.994" v="129" actId="20577"/>
      <pc:docMkLst>
        <pc:docMk/>
      </pc:docMkLst>
      <pc:sldChg chg="modSp modNotes">
        <pc:chgData name="Ori Gross" userId="S::origr@campus.technion.ac.il::6d5ae40f-89ad-44c0-a0bb-5ef3de216c78" providerId="AD" clId="Web-{4F8DA8CF-5462-BB1F-0106-AE83DD1402F1}" dt="2025-03-20T12:41:00.994" v="129" actId="20577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4F8DA8CF-5462-BB1F-0106-AE83DD1402F1}" dt="2025-03-20T12:41:00.994" v="129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39:44.257" v="128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4F8DA8CF-5462-BB1F-0106-AE83DD1402F1}" dt="2025-03-20T12:39:44.257" v="128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21:05.007" v="93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4F8DA8CF-5462-BB1F-0106-AE83DD1402F1}" dt="2025-03-20T12:21:05.007" v="93" actId="20577"/>
          <ac:spMkLst>
            <pc:docMk/>
            <pc:sldMk cId="448334531" sldId="270"/>
            <ac:spMk id="2" creationId="{9DD9B77D-EB7A-9D39-6388-176FDD654CBB}"/>
          </ac:spMkLst>
        </pc:spChg>
        <pc:spChg chg="mod">
          <ac:chgData name="Ori Gross" userId="S::origr@campus.technion.ac.il::6d5ae40f-89ad-44c0-a0bb-5ef3de216c78" providerId="AD" clId="Web-{4F8DA8CF-5462-BB1F-0106-AE83DD1402F1}" dt="2025-03-20T12:18:39.940" v="92" actId="20577"/>
          <ac:spMkLst>
            <pc:docMk/>
            <pc:sldMk cId="448334531" sldId="270"/>
            <ac:spMk id="35" creationId="{DCC9C898-FBE1-F59D-FBD2-8FD3704DB90C}"/>
          </ac:spMkLst>
        </pc:spChg>
      </pc:sldChg>
    </pc:docChg>
  </pc:docChgLst>
  <pc:docChgLst>
    <pc:chgData name="Ron Lebedinsky" userId="f6428846-24d6-4c9a-b4a6-5000b255c7b8" providerId="ADAL" clId="{03100B2B-4BCC-403F-8718-83802CA5282A}"/>
    <pc:docChg chg="undo custSel addSld modSld modSection">
      <pc:chgData name="Ron Lebedinsky" userId="f6428846-24d6-4c9a-b4a6-5000b255c7b8" providerId="ADAL" clId="{03100B2B-4BCC-403F-8718-83802CA5282A}" dt="2025-03-21T14:16:02.109" v="3350" actId="20577"/>
      <pc:docMkLst>
        <pc:docMk/>
      </pc:docMkLst>
      <pc:sldChg chg="addSp delSp modSp mod">
        <pc:chgData name="Ron Lebedinsky" userId="f6428846-24d6-4c9a-b4a6-5000b255c7b8" providerId="ADAL" clId="{03100B2B-4BCC-403F-8718-83802CA5282A}" dt="2025-03-21T12:42:34.423" v="3272" actId="21"/>
        <pc:sldMkLst>
          <pc:docMk/>
          <pc:sldMk cId="1014162851" sldId="256"/>
        </pc:sldMkLst>
        <pc:spChg chg="del">
          <ac:chgData name="Ron Lebedinsky" userId="f6428846-24d6-4c9a-b4a6-5000b255c7b8" providerId="ADAL" clId="{03100B2B-4BCC-403F-8718-83802CA5282A}" dt="2025-03-21T12:39:25.021" v="3258" actId="21"/>
          <ac:spMkLst>
            <pc:docMk/>
            <pc:sldMk cId="1014162851" sldId="256"/>
            <ac:spMk id="5" creationId="{12C549F8-00AD-2597-07D7-304B186DD1E5}"/>
          </ac:spMkLst>
        </pc:spChg>
        <pc:spChg chg="del">
          <ac:chgData name="Ron Lebedinsky" userId="f6428846-24d6-4c9a-b4a6-5000b255c7b8" providerId="ADAL" clId="{03100B2B-4BCC-403F-8718-83802CA5282A}" dt="2025-03-21T12:41:48.829" v="3270" actId="21"/>
          <ac:spMkLst>
            <pc:docMk/>
            <pc:sldMk cId="1014162851" sldId="256"/>
            <ac:spMk id="8" creationId="{5354AB90-0A8C-90FB-81EB-BA945A0BA211}"/>
          </ac:spMkLst>
        </pc:spChg>
        <pc:spChg chg="add del mod">
          <ac:chgData name="Ron Lebedinsky" userId="f6428846-24d6-4c9a-b4a6-5000b255c7b8" providerId="ADAL" clId="{03100B2B-4BCC-403F-8718-83802CA5282A}" dt="2025-03-21T12:42:34.423" v="3272" actId="21"/>
          <ac:spMkLst>
            <pc:docMk/>
            <pc:sldMk cId="1014162851" sldId="256"/>
            <ac:spMk id="9" creationId="{1B42E9AC-8521-11BC-DC46-FBA2877CCC22}"/>
          </ac:spMkLst>
        </pc:spChg>
        <pc:picChg chg="add mod">
          <ac:chgData name="Ron Lebedinsky" userId="f6428846-24d6-4c9a-b4a6-5000b255c7b8" providerId="ADAL" clId="{03100B2B-4BCC-403F-8718-83802CA5282A}" dt="2025-03-21T12:37:35.944" v="3232" actId="1076"/>
          <ac:picMkLst>
            <pc:docMk/>
            <pc:sldMk cId="1014162851" sldId="256"/>
            <ac:picMk id="6" creationId="{E6A889B8-9054-D038-1B07-11F7F52AD778}"/>
          </ac:picMkLst>
        </pc:picChg>
      </pc:sldChg>
      <pc:sldChg chg="addSp delSp modSp mod">
        <pc:chgData name="Ron Lebedinsky" userId="f6428846-24d6-4c9a-b4a6-5000b255c7b8" providerId="ADAL" clId="{03100B2B-4BCC-403F-8718-83802CA5282A}" dt="2025-03-21T12:43:41.184" v="3302" actId="1076"/>
        <pc:sldMkLst>
          <pc:docMk/>
          <pc:sldMk cId="3455923251" sldId="257"/>
        </pc:sldMkLst>
        <pc:spChg chg="del">
          <ac:chgData name="Ron Lebedinsky" userId="f6428846-24d6-4c9a-b4a6-5000b255c7b8" providerId="ADAL" clId="{03100B2B-4BCC-403F-8718-83802CA5282A}" dt="2025-03-20T08:09:11.921" v="44" actId="21"/>
          <ac:spMkLst>
            <pc:docMk/>
            <pc:sldMk cId="3455923251" sldId="257"/>
            <ac:spMk id="2" creationId="{B883F0A4-68F3-6B0C-B303-92D46F2CF3B8}"/>
          </ac:spMkLst>
        </pc:spChg>
        <pc:spChg chg="del">
          <ac:chgData name="Ron Lebedinsky" userId="f6428846-24d6-4c9a-b4a6-5000b255c7b8" providerId="ADAL" clId="{03100B2B-4BCC-403F-8718-83802CA5282A}" dt="2025-03-21T12:39:31.584" v="3260" actId="21"/>
          <ac:spMkLst>
            <pc:docMk/>
            <pc:sldMk cId="3455923251" sldId="257"/>
            <ac:spMk id="3" creationId="{C3832AA0-D58F-D9A6-F46C-55A904AE0F3E}"/>
          </ac:spMkLst>
        </pc:spChg>
        <pc:spChg chg="add del mod">
          <ac:chgData name="Ron Lebedinsky" userId="f6428846-24d6-4c9a-b4a6-5000b255c7b8" providerId="ADAL" clId="{03100B2B-4BCC-403F-8718-83802CA5282A}" dt="2025-03-20T08:09:17.499" v="45" actId="21"/>
          <ac:spMkLst>
            <pc:docMk/>
            <pc:sldMk cId="3455923251" sldId="257"/>
            <ac:spMk id="4" creationId="{C81D153D-885D-BD68-B02A-698DCADB5F5A}"/>
          </ac:spMkLst>
        </pc:spChg>
        <pc:spChg chg="add mod">
          <ac:chgData name="Ron Lebedinsky" userId="f6428846-24d6-4c9a-b4a6-5000b255c7b8" providerId="ADAL" clId="{03100B2B-4BCC-403F-8718-83802CA5282A}" dt="2025-03-20T08:09:18.847" v="46"/>
          <ac:spMkLst>
            <pc:docMk/>
            <pc:sldMk cId="3455923251" sldId="257"/>
            <ac:spMk id="5" creationId="{C81D153D-885D-BD68-B02A-698DCADB5F5A}"/>
          </ac:spMkLst>
        </pc:spChg>
        <pc:spChg chg="mod">
          <ac:chgData name="Ron Lebedinsky" userId="f6428846-24d6-4c9a-b4a6-5000b255c7b8" providerId="ADAL" clId="{03100B2B-4BCC-403F-8718-83802CA5282A}" dt="2025-03-21T12:43:34.185" v="3301" actId="1076"/>
          <ac:spMkLst>
            <pc:docMk/>
            <pc:sldMk cId="3455923251" sldId="257"/>
            <ac:spMk id="6" creationId="{12618793-0761-F9BC-17BA-AA00B26D3CB0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10" creationId="{C2C29CB1-9F74-4879-A6AF-AEA67B6F1F4D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4" creationId="{E80B86A7-A1EC-475B-9166-88902B033A38}"/>
          </ac:spMkLst>
        </pc:spChg>
        <pc:spChg chg="del mod">
          <ac:chgData name="Ron Lebedinsky" userId="f6428846-24d6-4c9a-b4a6-5000b255c7b8" providerId="ADAL" clId="{03100B2B-4BCC-403F-8718-83802CA5282A}" dt="2025-03-20T08:09:08.997" v="43" actId="21"/>
          <ac:spMkLst>
            <pc:docMk/>
            <pc:sldMk cId="3455923251" sldId="257"/>
            <ac:spMk id="35" creationId="{5EB9A1BA-27EE-7BBC-DF58-2131E86B202A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6" creationId="{7E2C7115-5336-410C-AD71-0F0952A2E5A7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53" creationId="{03E8462A-FEBA-4848-81CC-3F8DA3E477BE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66" creationId="{7941F9B1-B01B-4A84-89D9-B169AEB4E456}"/>
          </ac:spMkLst>
        </pc:s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41" creationId="{609316A9-990D-4EC3-A671-70EE5C1493A4}"/>
          </ac:grpSpMkLst>
        </pc:gr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55" creationId="{2109F83F-40FE-4DB3-84CC-09FB3340D06D}"/>
          </ac:grpSpMkLst>
        </pc:grpChg>
        <pc:picChg chg="add mod">
          <ac:chgData name="Ron Lebedinsky" userId="f6428846-24d6-4c9a-b4a6-5000b255c7b8" providerId="ADAL" clId="{03100B2B-4BCC-403F-8718-83802CA5282A}" dt="2025-03-21T12:43:41.184" v="3302" actId="1076"/>
          <ac:picMkLst>
            <pc:docMk/>
            <pc:sldMk cId="3455923251" sldId="257"/>
            <ac:picMk id="4" creationId="{4FD7A750-83B4-BA88-F1C3-A95C007DC2D4}"/>
          </ac:picMkLst>
        </pc:picChg>
        <pc:picChg chg="add mod">
          <ac:chgData name="Ron Lebedinsky" userId="f6428846-24d6-4c9a-b4a6-5000b255c7b8" providerId="ADAL" clId="{03100B2B-4BCC-403F-8718-83802CA5282A}" dt="2025-03-20T08:09:58.829" v="54" actId="1076"/>
          <ac:picMkLst>
            <pc:docMk/>
            <pc:sldMk cId="3455923251" sldId="257"/>
            <ac:picMk id="7" creationId="{6457F99D-B6AA-2499-6438-A1F5A7ACA8A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4:16:02.109" v="3350" actId="20577"/>
        <pc:sldMkLst>
          <pc:docMk/>
          <pc:sldMk cId="1884601565" sldId="263"/>
        </pc:sldMkLst>
        <pc:spChg chg="mod">
          <ac:chgData name="Ron Lebedinsky" userId="f6428846-24d6-4c9a-b4a6-5000b255c7b8" providerId="ADAL" clId="{03100B2B-4BCC-403F-8718-83802CA5282A}" dt="2025-03-20T08:44:13.379" v="191" actId="14100"/>
          <ac:spMkLst>
            <pc:docMk/>
            <pc:sldMk cId="1884601565" sldId="263"/>
            <ac:spMk id="2" creationId="{7337D74B-2780-7319-2294-DA39A313C151}"/>
          </ac:spMkLst>
        </pc:spChg>
        <pc:spChg chg="del">
          <ac:chgData name="Ron Lebedinsky" userId="f6428846-24d6-4c9a-b4a6-5000b255c7b8" providerId="ADAL" clId="{03100B2B-4BCC-403F-8718-83802CA5282A}" dt="2025-03-21T12:39:28.429" v="3259" actId="21"/>
          <ac:spMkLst>
            <pc:docMk/>
            <pc:sldMk cId="1884601565" sldId="263"/>
            <ac:spMk id="4" creationId="{0BFFB429-C3C2-5790-87F8-94B614EE0AC5}"/>
          </ac:spMkLst>
        </pc:spChg>
        <pc:spChg chg="mod">
          <ac:chgData name="Ron Lebedinsky" userId="f6428846-24d6-4c9a-b4a6-5000b255c7b8" providerId="ADAL" clId="{03100B2B-4BCC-403F-8718-83802CA5282A}" dt="2025-03-21T12:43:24.258" v="3299" actId="207"/>
          <ac:spMkLst>
            <pc:docMk/>
            <pc:sldMk cId="1884601565" sldId="263"/>
            <ac:spMk id="8" creationId="{C6F49D85-DFF7-306A-8A8A-10B7C87318C5}"/>
          </ac:spMkLst>
        </pc:spChg>
        <pc:spChg chg="mod">
          <ac:chgData name="Ron Lebedinsky" userId="f6428846-24d6-4c9a-b4a6-5000b255c7b8" providerId="ADAL" clId="{03100B2B-4BCC-403F-8718-83802CA5282A}" dt="2025-03-20T08:44:17.807" v="192" actId="1076"/>
          <ac:spMkLst>
            <pc:docMk/>
            <pc:sldMk cId="1884601565" sldId="263"/>
            <ac:spMk id="35" creationId="{BF8FB530-1614-4A38-D9F2-EE0001E1D6E4}"/>
          </ac:spMkLst>
        </pc:spChg>
        <pc:picChg chg="add mod">
          <ac:chgData name="Ron Lebedinsky" userId="f6428846-24d6-4c9a-b4a6-5000b255c7b8" providerId="ADAL" clId="{03100B2B-4BCC-403F-8718-83802CA5282A}" dt="2025-03-21T12:37:45.351" v="3235" actId="1076"/>
          <ac:picMkLst>
            <pc:docMk/>
            <pc:sldMk cId="1884601565" sldId="263"/>
            <ac:picMk id="6" creationId="{704BD0AD-7BC9-B896-D186-F1DCB7F35846}"/>
          </ac:picMkLst>
        </pc:picChg>
      </pc:sldChg>
      <pc:sldChg chg="addSp delSp modSp mod addAnim modAnim">
        <pc:chgData name="Ron Lebedinsky" userId="f6428846-24d6-4c9a-b4a6-5000b255c7b8" providerId="ADAL" clId="{03100B2B-4BCC-403F-8718-83802CA5282A}" dt="2025-03-21T12:44:08.153" v="3318" actId="14100"/>
        <pc:sldMkLst>
          <pc:docMk/>
          <pc:sldMk cId="1411287729" sldId="264"/>
        </pc:sldMkLst>
        <pc:spChg chg="mod">
          <ac:chgData name="Ron Lebedinsky" userId="f6428846-24d6-4c9a-b4a6-5000b255c7b8" providerId="ADAL" clId="{03100B2B-4BCC-403F-8718-83802CA5282A}" dt="2025-03-20T08:29:36.671" v="178" actId="1076"/>
          <ac:spMkLst>
            <pc:docMk/>
            <pc:sldMk cId="1411287729" sldId="264"/>
            <ac:spMk id="2" creationId="{14208873-3A27-69A3-E9D0-BC22A1F6BDFC}"/>
          </ac:spMkLst>
        </pc:spChg>
        <pc:spChg chg="del">
          <ac:chgData name="Ron Lebedinsky" userId="f6428846-24d6-4c9a-b4a6-5000b255c7b8" providerId="ADAL" clId="{03100B2B-4BCC-403F-8718-83802CA5282A}" dt="2025-03-21T12:39:37.321" v="3262" actId="21"/>
          <ac:spMkLst>
            <pc:docMk/>
            <pc:sldMk cId="1411287729" sldId="264"/>
            <ac:spMk id="5" creationId="{A6404B6A-C89D-D881-8727-D4C28D7BC2F8}"/>
          </ac:spMkLst>
        </pc:spChg>
        <pc:spChg chg="mod">
          <ac:chgData name="Ron Lebedinsky" userId="f6428846-24d6-4c9a-b4a6-5000b255c7b8" providerId="ADAL" clId="{03100B2B-4BCC-403F-8718-83802CA5282A}" dt="2025-03-21T12:44:08.153" v="3318" actId="14100"/>
          <ac:spMkLst>
            <pc:docMk/>
            <pc:sldMk cId="1411287729" sldId="264"/>
            <ac:spMk id="8" creationId="{852148BD-3F73-595B-9FA8-2721A219FA62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10" creationId="{F287FD48-F7A0-36DC-3781-17968CB4F4C3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4" creationId="{7698F9AB-60EB-F1C9-8619-0F069AFA892F}"/>
          </ac:spMkLst>
        </pc:spChg>
        <pc:spChg chg="mod">
          <ac:chgData name="Ron Lebedinsky" userId="f6428846-24d6-4c9a-b4a6-5000b255c7b8" providerId="ADAL" clId="{03100B2B-4BCC-403F-8718-83802CA5282A}" dt="2025-03-20T08:54:22.215" v="198" actId="12"/>
          <ac:spMkLst>
            <pc:docMk/>
            <pc:sldMk cId="1411287729" sldId="264"/>
            <ac:spMk id="35" creationId="{61BA5818-D449-0DE3-B208-A4E4F42B2A9A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6" creationId="{F5AB32E3-5782-E848-E331-031774F39020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5" creationId="{3F088236-D655-4F88-B238-E16762358025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7" creationId="{3DAC0C92-199E-475C-9390-119A9B027276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9" creationId="{C4CFB339-0ED8-4FE2-9EF1-6D1375B8499B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3" creationId="{BF120A21-0841-4823-B0C4-28AEBCEF9B78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5" creationId="{DBB05BAE-BBD3-4289-899F-A6851503C6B0}"/>
          </ac:spMkLst>
        </pc:spChg>
        <pc:picChg chg="add mod">
          <ac:chgData name="Ron Lebedinsky" userId="f6428846-24d6-4c9a-b4a6-5000b255c7b8" providerId="ADAL" clId="{03100B2B-4BCC-403F-8718-83802CA5282A}" dt="2025-03-20T08:29:12.568" v="172" actId="1076"/>
          <ac:picMkLst>
            <pc:docMk/>
            <pc:sldMk cId="1411287729" sldId="264"/>
            <ac:picMk id="4" creationId="{1A07A7F0-9138-00D6-260A-CB7A5B01F4BA}"/>
          </ac:picMkLst>
        </pc:picChg>
        <pc:picChg chg="add mod">
          <ac:chgData name="Ron Lebedinsky" userId="f6428846-24d6-4c9a-b4a6-5000b255c7b8" providerId="ADAL" clId="{03100B2B-4BCC-403F-8718-83802CA5282A}" dt="2025-03-21T12:38:11.346" v="3241" actId="1076"/>
          <ac:picMkLst>
            <pc:docMk/>
            <pc:sldMk cId="1411287729" sldId="264"/>
            <ac:picMk id="6" creationId="{6E54CD7E-82FD-4CA6-9B5E-FCB4DE4E197D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4:47.678" v="3327" actId="207"/>
        <pc:sldMkLst>
          <pc:docMk/>
          <pc:sldMk cId="105432177" sldId="265"/>
        </pc:sldMkLst>
        <pc:spChg chg="mod">
          <ac:chgData name="Ron Lebedinsky" userId="f6428846-24d6-4c9a-b4a6-5000b255c7b8" providerId="ADAL" clId="{03100B2B-4BCC-403F-8718-83802CA5282A}" dt="2025-03-20T09:22:02.980" v="864" actId="1076"/>
          <ac:spMkLst>
            <pc:docMk/>
            <pc:sldMk cId="105432177" sldId="265"/>
            <ac:spMk id="2" creationId="{514990DA-4092-33B9-9EE5-090677F15342}"/>
          </ac:spMkLst>
        </pc:spChg>
        <pc:spChg chg="del">
          <ac:chgData name="Ron Lebedinsky" userId="f6428846-24d6-4c9a-b4a6-5000b255c7b8" providerId="ADAL" clId="{03100B2B-4BCC-403F-8718-83802CA5282A}" dt="2025-03-21T12:39:47.565" v="3265" actId="21"/>
          <ac:spMkLst>
            <pc:docMk/>
            <pc:sldMk cId="105432177" sldId="265"/>
            <ac:spMk id="4" creationId="{E17BE67C-7E08-AB58-5BA6-64946D3F4993}"/>
          </ac:spMkLst>
        </pc:spChg>
        <pc:spChg chg="mod">
          <ac:chgData name="Ron Lebedinsky" userId="f6428846-24d6-4c9a-b4a6-5000b255c7b8" providerId="ADAL" clId="{03100B2B-4BCC-403F-8718-83802CA5282A}" dt="2025-03-21T12:44:47.678" v="3327" actId="207"/>
          <ac:spMkLst>
            <pc:docMk/>
            <pc:sldMk cId="105432177" sldId="265"/>
            <ac:spMk id="8" creationId="{66CDC4AA-56CC-221F-0F69-0900B0F5F6BC}"/>
          </ac:spMkLst>
        </pc:spChg>
        <pc:spChg chg="mod">
          <ac:chgData name="Ron Lebedinsky" userId="f6428846-24d6-4c9a-b4a6-5000b255c7b8" providerId="ADAL" clId="{03100B2B-4BCC-403F-8718-83802CA5282A}" dt="2025-03-20T10:04:11.128" v="1529" actId="20577"/>
          <ac:spMkLst>
            <pc:docMk/>
            <pc:sldMk cId="105432177" sldId="265"/>
            <ac:spMk id="35" creationId="{6403F19D-1CC2-CEF6-DA89-51F00D7D7DE9}"/>
          </ac:spMkLst>
        </pc:spChg>
        <pc:picChg chg="add mod">
          <ac:chgData name="Ron Lebedinsky" userId="f6428846-24d6-4c9a-b4a6-5000b255c7b8" providerId="ADAL" clId="{03100B2B-4BCC-403F-8718-83802CA5282A}" dt="2025-03-21T12:38:30.226" v="3247" actId="1076"/>
          <ac:picMkLst>
            <pc:docMk/>
            <pc:sldMk cId="105432177" sldId="265"/>
            <ac:picMk id="5" creationId="{89153B18-D363-A7CF-6058-9B4B21E669B0}"/>
          </ac:picMkLst>
        </pc:picChg>
        <pc:picChg chg="mod">
          <ac:chgData name="Ron Lebedinsky" userId="f6428846-24d6-4c9a-b4a6-5000b255c7b8" providerId="ADAL" clId="{03100B2B-4BCC-403F-8718-83802CA5282A}" dt="2025-03-20T09:22:08.160" v="866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4:38.966" v="3324" actId="207"/>
        <pc:sldMkLst>
          <pc:docMk/>
          <pc:sldMk cId="1094963969" sldId="266"/>
        </pc:sldMkLst>
        <pc:spChg chg="mod">
          <ac:chgData name="Ron Lebedinsky" userId="f6428846-24d6-4c9a-b4a6-5000b255c7b8" providerId="ADAL" clId="{03100B2B-4BCC-403F-8718-83802CA5282A}" dt="2025-03-20T09:13:47.466" v="404" actId="14100"/>
          <ac:spMkLst>
            <pc:docMk/>
            <pc:sldMk cId="1094963969" sldId="266"/>
            <ac:spMk id="2" creationId="{D07F07E4-38E8-EDC6-6F50-7A0FCBC4C05F}"/>
          </ac:spMkLst>
        </pc:spChg>
        <pc:spChg chg="del">
          <ac:chgData name="Ron Lebedinsky" userId="f6428846-24d6-4c9a-b4a6-5000b255c7b8" providerId="ADAL" clId="{03100B2B-4BCC-403F-8718-83802CA5282A}" dt="2025-03-21T12:39:44.519" v="3264" actId="21"/>
          <ac:spMkLst>
            <pc:docMk/>
            <pc:sldMk cId="1094963969" sldId="266"/>
            <ac:spMk id="5" creationId="{796FE167-0305-7932-9E9E-7E25EBCAEA0A}"/>
          </ac:spMkLst>
        </pc:spChg>
        <pc:spChg chg="mod">
          <ac:chgData name="Ron Lebedinsky" userId="f6428846-24d6-4c9a-b4a6-5000b255c7b8" providerId="ADAL" clId="{03100B2B-4BCC-403F-8718-83802CA5282A}" dt="2025-03-21T12:44:38.966" v="3324" actId="207"/>
          <ac:spMkLst>
            <pc:docMk/>
            <pc:sldMk cId="1094963969" sldId="266"/>
            <ac:spMk id="8" creationId="{754ACA57-A9B9-3937-2283-72357779151E}"/>
          </ac:spMkLst>
        </pc:spChg>
        <pc:spChg chg="mod">
          <ac:chgData name="Ron Lebedinsky" userId="f6428846-24d6-4c9a-b4a6-5000b255c7b8" providerId="ADAL" clId="{03100B2B-4BCC-403F-8718-83802CA5282A}" dt="2025-03-20T09:16:52.353" v="598" actId="20577"/>
          <ac:spMkLst>
            <pc:docMk/>
            <pc:sldMk cId="1094963969" sldId="266"/>
            <ac:spMk id="35" creationId="{6764F342-9019-998F-20E2-6BCEAEA4F4B3}"/>
          </ac:spMkLst>
        </pc:spChg>
        <pc:picChg chg="add mod">
          <ac:chgData name="Ron Lebedinsky" userId="f6428846-24d6-4c9a-b4a6-5000b255c7b8" providerId="ADAL" clId="{03100B2B-4BCC-403F-8718-83802CA5282A}" dt="2025-03-21T12:38:26.047" v="3245" actId="1076"/>
          <ac:picMkLst>
            <pc:docMk/>
            <pc:sldMk cId="1094963969" sldId="266"/>
            <ac:picMk id="6" creationId="{3C2A674B-BBBB-F1CF-63C1-10898FB123DD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4:30.741" v="3321" actId="207"/>
        <pc:sldMkLst>
          <pc:docMk/>
          <pc:sldMk cId="798182495" sldId="267"/>
        </pc:sldMkLst>
        <pc:spChg chg="mod">
          <ac:chgData name="Ron Lebedinsky" userId="f6428846-24d6-4c9a-b4a6-5000b255c7b8" providerId="ADAL" clId="{03100B2B-4BCC-403F-8718-83802CA5282A}" dt="2025-03-20T08:48:30.870" v="194" actId="14100"/>
          <ac:spMkLst>
            <pc:docMk/>
            <pc:sldMk cId="798182495" sldId="267"/>
            <ac:spMk id="2" creationId="{58742E37-BE9F-EAF7-A9ED-3FC7DAD2001F}"/>
          </ac:spMkLst>
        </pc:spChg>
        <pc:spChg chg="del">
          <ac:chgData name="Ron Lebedinsky" userId="f6428846-24d6-4c9a-b4a6-5000b255c7b8" providerId="ADAL" clId="{03100B2B-4BCC-403F-8718-83802CA5282A}" dt="2025-03-21T12:39:40.963" v="3263" actId="21"/>
          <ac:spMkLst>
            <pc:docMk/>
            <pc:sldMk cId="798182495" sldId="267"/>
            <ac:spMk id="5" creationId="{FBBC2411-D9F9-E092-6398-EB3C29B3C17C}"/>
          </ac:spMkLst>
        </pc:spChg>
        <pc:spChg chg="mod">
          <ac:chgData name="Ron Lebedinsky" userId="f6428846-24d6-4c9a-b4a6-5000b255c7b8" providerId="ADAL" clId="{03100B2B-4BCC-403F-8718-83802CA5282A}" dt="2025-03-21T12:44:30.741" v="3321" actId="207"/>
          <ac:spMkLst>
            <pc:docMk/>
            <pc:sldMk cId="798182495" sldId="267"/>
            <ac:spMk id="8" creationId="{B6CB3152-D2AF-0B8B-961E-CEF8CE66341C}"/>
          </ac:spMkLst>
        </pc:spChg>
        <pc:spChg chg="mod">
          <ac:chgData name="Ron Lebedinsky" userId="f6428846-24d6-4c9a-b4a6-5000b255c7b8" providerId="ADAL" clId="{03100B2B-4BCC-403F-8718-83802CA5282A}" dt="2025-03-20T12:38:44.694" v="3218" actId="313"/>
          <ac:spMkLst>
            <pc:docMk/>
            <pc:sldMk cId="798182495" sldId="267"/>
            <ac:spMk id="35" creationId="{1D6579D8-5A2A-9FCB-D3FA-8261459553D2}"/>
          </ac:spMkLst>
        </pc:spChg>
        <pc:picChg chg="mod">
          <ac:chgData name="Ron Lebedinsky" userId="f6428846-24d6-4c9a-b4a6-5000b255c7b8" providerId="ADAL" clId="{03100B2B-4BCC-403F-8718-83802CA5282A}" dt="2025-03-20T09:13:57.096" v="406" actId="1076"/>
          <ac:picMkLst>
            <pc:docMk/>
            <pc:sldMk cId="798182495" sldId="267"/>
            <ac:picMk id="4" creationId="{A83F0A2B-54F1-BDBE-03AA-32E49501383A}"/>
          </ac:picMkLst>
        </pc:picChg>
        <pc:picChg chg="add mod">
          <ac:chgData name="Ron Lebedinsky" userId="f6428846-24d6-4c9a-b4a6-5000b255c7b8" providerId="ADAL" clId="{03100B2B-4BCC-403F-8718-83802CA5282A}" dt="2025-03-21T12:38:17.716" v="3243" actId="1076"/>
          <ac:picMkLst>
            <pc:docMk/>
            <pc:sldMk cId="798182495" sldId="267"/>
            <ac:picMk id="6" creationId="{1E0592DC-4F3B-0CB9-CEB7-B11F8CE2045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5:07.632" v="3333" actId="207"/>
        <pc:sldMkLst>
          <pc:docMk/>
          <pc:sldMk cId="2086808655" sldId="268"/>
        </pc:sldMkLst>
        <pc:spChg chg="mod">
          <ac:chgData name="Ron Lebedinsky" userId="f6428846-24d6-4c9a-b4a6-5000b255c7b8" providerId="ADAL" clId="{03100B2B-4BCC-403F-8718-83802CA5282A}" dt="2025-03-20T10:14:11.236" v="1755" actId="14100"/>
          <ac:spMkLst>
            <pc:docMk/>
            <pc:sldMk cId="2086808655" sldId="268"/>
            <ac:spMk id="2" creationId="{CE419DDC-6C94-356C-A891-2AD3C60EF8BE}"/>
          </ac:spMkLst>
        </pc:spChg>
        <pc:spChg chg="del">
          <ac:chgData name="Ron Lebedinsky" userId="f6428846-24d6-4c9a-b4a6-5000b255c7b8" providerId="ADAL" clId="{03100B2B-4BCC-403F-8718-83802CA5282A}" dt="2025-03-21T12:39:55.097" v="3267" actId="21"/>
          <ac:spMkLst>
            <pc:docMk/>
            <pc:sldMk cId="2086808655" sldId="268"/>
            <ac:spMk id="4" creationId="{62DE1B30-6C7E-63B5-1857-8B6001C46EE2}"/>
          </ac:spMkLst>
        </pc:spChg>
        <pc:spChg chg="mod">
          <ac:chgData name="Ron Lebedinsky" userId="f6428846-24d6-4c9a-b4a6-5000b255c7b8" providerId="ADAL" clId="{03100B2B-4BCC-403F-8718-83802CA5282A}" dt="2025-03-21T12:45:07.632" v="3333" actId="207"/>
          <ac:spMkLst>
            <pc:docMk/>
            <pc:sldMk cId="2086808655" sldId="268"/>
            <ac:spMk id="7" creationId="{1FD74FB6-5A2B-935C-EB28-7E78B77300C6}"/>
          </ac:spMkLst>
        </pc:spChg>
        <pc:spChg chg="mod">
          <ac:chgData name="Ron Lebedinsky" userId="f6428846-24d6-4c9a-b4a6-5000b255c7b8" providerId="ADAL" clId="{03100B2B-4BCC-403F-8718-83802CA5282A}" dt="2025-03-20T12:40:49.655" v="3225" actId="20577"/>
          <ac:spMkLst>
            <pc:docMk/>
            <pc:sldMk cId="2086808655" sldId="268"/>
            <ac:spMk id="35" creationId="{7E9D7911-A9F4-AA35-91E8-47F35EC2189F}"/>
          </ac:spMkLst>
        </pc:spChg>
        <pc:picChg chg="add mod">
          <ac:chgData name="Ron Lebedinsky" userId="f6428846-24d6-4c9a-b4a6-5000b255c7b8" providerId="ADAL" clId="{03100B2B-4BCC-403F-8718-83802CA5282A}" dt="2025-03-21T12:38:44.932" v="3251" actId="1076"/>
          <ac:picMkLst>
            <pc:docMk/>
            <pc:sldMk cId="2086808655" sldId="268"/>
            <ac:picMk id="5" creationId="{47E76700-6A65-318B-0DE2-CE519149D8F4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5:18.678" v="3336" actId="207"/>
        <pc:sldMkLst>
          <pc:docMk/>
          <pc:sldMk cId="360779557" sldId="269"/>
        </pc:sldMkLst>
        <pc:spChg chg="mod">
          <ac:chgData name="Ron Lebedinsky" userId="f6428846-24d6-4c9a-b4a6-5000b255c7b8" providerId="ADAL" clId="{03100B2B-4BCC-403F-8718-83802CA5282A}" dt="2025-03-20T12:32:48.942" v="2913" actId="14100"/>
          <ac:spMkLst>
            <pc:docMk/>
            <pc:sldMk cId="360779557" sldId="269"/>
            <ac:spMk id="2" creationId="{BDE8B55B-1946-8F35-F900-88A85FDF42C2}"/>
          </ac:spMkLst>
        </pc:spChg>
        <pc:spChg chg="del">
          <ac:chgData name="Ron Lebedinsky" userId="f6428846-24d6-4c9a-b4a6-5000b255c7b8" providerId="ADAL" clId="{03100B2B-4BCC-403F-8718-83802CA5282A}" dt="2025-03-21T12:39:58.414" v="3268" actId="21"/>
          <ac:spMkLst>
            <pc:docMk/>
            <pc:sldMk cId="360779557" sldId="269"/>
            <ac:spMk id="4" creationId="{A322D5C6-FB70-C03B-3512-351F52C719DF}"/>
          </ac:spMkLst>
        </pc:spChg>
        <pc:spChg chg="mod">
          <ac:chgData name="Ron Lebedinsky" userId="f6428846-24d6-4c9a-b4a6-5000b255c7b8" providerId="ADAL" clId="{03100B2B-4BCC-403F-8718-83802CA5282A}" dt="2025-03-21T12:45:18.678" v="3336" actId="207"/>
          <ac:spMkLst>
            <pc:docMk/>
            <pc:sldMk cId="360779557" sldId="269"/>
            <ac:spMk id="7" creationId="{D19FC674-408E-BDDA-37F8-8A66AA25D29C}"/>
          </ac:spMkLst>
        </pc:spChg>
        <pc:spChg chg="mod">
          <ac:chgData name="Ron Lebedinsky" userId="f6428846-24d6-4c9a-b4a6-5000b255c7b8" providerId="ADAL" clId="{03100B2B-4BCC-403F-8718-83802CA5282A}" dt="2025-03-20T12:35:37.028" v="3038" actId="20577"/>
          <ac:spMkLst>
            <pc:docMk/>
            <pc:sldMk cId="360779557" sldId="269"/>
            <ac:spMk id="35" creationId="{352BFC7B-3BEA-AAA3-9055-AE89AD498BC2}"/>
          </ac:spMkLst>
        </pc:spChg>
        <pc:picChg chg="add mod">
          <ac:chgData name="Ron Lebedinsky" userId="f6428846-24d6-4c9a-b4a6-5000b255c7b8" providerId="ADAL" clId="{03100B2B-4BCC-403F-8718-83802CA5282A}" dt="2025-03-21T12:38:50.989" v="3253" actId="1076"/>
          <ac:picMkLst>
            <pc:docMk/>
            <pc:sldMk cId="360779557" sldId="269"/>
            <ac:picMk id="5" creationId="{6BA7F96A-E572-E133-87DE-61FAF2AB70EF}"/>
          </ac:picMkLst>
        </pc:picChg>
      </pc:sldChg>
      <pc:sldChg chg="addSp delSp modSp mod">
        <pc:chgData name="Ron Lebedinsky" userId="f6428846-24d6-4c9a-b4a6-5000b255c7b8" providerId="ADAL" clId="{03100B2B-4BCC-403F-8718-83802CA5282A}" dt="2025-03-21T12:40:01.648" v="3269" actId="21"/>
        <pc:sldMkLst>
          <pc:docMk/>
          <pc:sldMk cId="448334531" sldId="270"/>
        </pc:sldMkLst>
        <pc:spChg chg="del">
          <ac:chgData name="Ron Lebedinsky" userId="f6428846-24d6-4c9a-b4a6-5000b255c7b8" providerId="ADAL" clId="{03100B2B-4BCC-403F-8718-83802CA5282A}" dt="2025-03-21T12:40:01.648" v="3269" actId="21"/>
          <ac:spMkLst>
            <pc:docMk/>
            <pc:sldMk cId="448334531" sldId="270"/>
            <ac:spMk id="5" creationId="{6DB025E8-91A5-2458-FFAC-58A4B95E8AA1}"/>
          </ac:spMkLst>
        </pc:spChg>
        <pc:spChg chg="del">
          <ac:chgData name="Ron Lebedinsky" userId="f6428846-24d6-4c9a-b4a6-5000b255c7b8" providerId="ADAL" clId="{03100B2B-4BCC-403F-8718-83802CA5282A}" dt="2025-03-20T12:25:53.619" v="2722" actId="21"/>
          <ac:spMkLst>
            <pc:docMk/>
            <pc:sldMk cId="448334531" sldId="270"/>
            <ac:spMk id="35" creationId="{DCC9C898-FBE1-F59D-FBD2-8FD3704DB90C}"/>
          </ac:spMkLst>
        </pc:spChg>
        <pc:picChg chg="add mod">
          <ac:chgData name="Ron Lebedinsky" userId="f6428846-24d6-4c9a-b4a6-5000b255c7b8" providerId="ADAL" clId="{03100B2B-4BCC-403F-8718-83802CA5282A}" dt="2025-03-21T12:39:04.206" v="3257" actId="1076"/>
          <ac:picMkLst>
            <pc:docMk/>
            <pc:sldMk cId="448334531" sldId="270"/>
            <ac:picMk id="4" creationId="{ECB0DD77-CD09-30F3-ED1D-B7E8EC02484A}"/>
          </ac:picMkLst>
        </pc:picChg>
        <pc:picChg chg="add mod">
          <ac:chgData name="Ron Lebedinsky" userId="f6428846-24d6-4c9a-b4a6-5000b255c7b8" providerId="ADAL" clId="{03100B2B-4BCC-403F-8718-83802CA5282A}" dt="2025-03-21T12:38:55.060" v="3255" actId="1076"/>
          <ac:picMkLst>
            <pc:docMk/>
            <pc:sldMk cId="448334531" sldId="270"/>
            <ac:picMk id="6" creationId="{8893B928-A220-C7E7-33B9-B8D8738B70FF}"/>
          </ac:picMkLst>
        </pc:picChg>
      </pc:sldChg>
      <pc:sldChg chg="addSp delSp modSp add mod">
        <pc:chgData name="Ron Lebedinsky" userId="f6428846-24d6-4c9a-b4a6-5000b255c7b8" providerId="ADAL" clId="{03100B2B-4BCC-403F-8718-83802CA5282A}" dt="2025-03-21T12:44:00.263" v="3316" actId="404"/>
        <pc:sldMkLst>
          <pc:docMk/>
          <pc:sldMk cId="1489275696" sldId="271"/>
        </pc:sldMkLst>
        <pc:spChg chg="del">
          <ac:chgData name="Ron Lebedinsky" userId="f6428846-24d6-4c9a-b4a6-5000b255c7b8" providerId="ADAL" clId="{03100B2B-4BCC-403F-8718-83802CA5282A}" dt="2025-03-20T08:13:47.212" v="56" actId="21"/>
          <ac:spMkLst>
            <pc:docMk/>
            <pc:sldMk cId="1489275696" sldId="271"/>
            <ac:spMk id="2" creationId="{5B937B7D-E66A-948F-F0A3-CA4F534504DF}"/>
          </ac:spMkLst>
        </pc:spChg>
        <pc:spChg chg="del">
          <ac:chgData name="Ron Lebedinsky" userId="f6428846-24d6-4c9a-b4a6-5000b255c7b8" providerId="ADAL" clId="{03100B2B-4BCC-403F-8718-83802CA5282A}" dt="2025-03-21T12:39:34.146" v="3261" actId="21"/>
          <ac:spMkLst>
            <pc:docMk/>
            <pc:sldMk cId="1489275696" sldId="271"/>
            <ac:spMk id="3" creationId="{C0B43AB7-BD2C-358E-890D-D34FD89C1937}"/>
          </ac:spMkLst>
        </pc:spChg>
        <pc:spChg chg="add del mod">
          <ac:chgData name="Ron Lebedinsky" userId="f6428846-24d6-4c9a-b4a6-5000b255c7b8" providerId="ADAL" clId="{03100B2B-4BCC-403F-8718-83802CA5282A}" dt="2025-03-20T08:13:49.337" v="57" actId="21"/>
          <ac:spMkLst>
            <pc:docMk/>
            <pc:sldMk cId="1489275696" sldId="271"/>
            <ac:spMk id="4" creationId="{447C3FD1-6565-030E-C994-117018EF815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5" creationId="{1B8E1C4D-CABE-2F3D-765F-A22894EB7B42}"/>
          </ac:spMkLst>
        </pc:spChg>
        <pc:spChg chg="mod">
          <ac:chgData name="Ron Lebedinsky" userId="f6428846-24d6-4c9a-b4a6-5000b255c7b8" providerId="ADAL" clId="{03100B2B-4BCC-403F-8718-83802CA5282A}" dt="2025-03-21T12:44:00.263" v="3316" actId="404"/>
          <ac:spMkLst>
            <pc:docMk/>
            <pc:sldMk cId="1489275696" sldId="271"/>
            <ac:spMk id="11" creationId="{DEDBE01F-C4B7-F9FD-3981-6D0CF78FF9B3}"/>
          </ac:spMkLst>
        </pc:spChg>
        <pc:spChg chg="add del">
          <ac:chgData name="Ron Lebedinsky" userId="f6428846-24d6-4c9a-b4a6-5000b255c7b8" providerId="ADAL" clId="{03100B2B-4BCC-403F-8718-83802CA5282A}" dt="2025-03-20T08:20:39.627" v="72" actId="11529"/>
          <ac:spMkLst>
            <pc:docMk/>
            <pc:sldMk cId="1489275696" sldId="271"/>
            <ac:spMk id="13" creationId="{D1D80FD1-07C4-3681-3AE3-0678EC6DB193}"/>
          </ac:spMkLst>
        </pc:spChg>
        <pc:spChg chg="add del mod">
          <ac:chgData name="Ron Lebedinsky" userId="f6428846-24d6-4c9a-b4a6-5000b255c7b8" providerId="ADAL" clId="{03100B2B-4BCC-403F-8718-83802CA5282A}" dt="2025-03-20T08:21:12.149" v="79" actId="21"/>
          <ac:spMkLst>
            <pc:docMk/>
            <pc:sldMk cId="1489275696" sldId="271"/>
            <ac:spMk id="14" creationId="{6ABF621B-128C-1C14-D1B6-71AF5A6CE70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15" creationId="{B5CCEDE2-1AFD-03CC-2BA8-FF77F331AEF3}"/>
          </ac:spMkLst>
        </pc:spChg>
        <pc:spChg chg="add mod">
          <ac:chgData name="Ron Lebedinsky" userId="f6428846-24d6-4c9a-b4a6-5000b255c7b8" providerId="ADAL" clId="{03100B2B-4BCC-403F-8718-83802CA5282A}" dt="2025-03-20T08:27:34.788" v="107" actId="1076"/>
          <ac:spMkLst>
            <pc:docMk/>
            <pc:sldMk cId="1489275696" sldId="271"/>
            <ac:spMk id="16" creationId="{42BC7ED4-01A3-B1BC-3F91-EDC2CF091F7E}"/>
          </ac:spMkLst>
        </pc:spChg>
        <pc:spChg chg="del">
          <ac:chgData name="Ron Lebedinsky" userId="f6428846-24d6-4c9a-b4a6-5000b255c7b8" providerId="ADAL" clId="{03100B2B-4BCC-403F-8718-83802CA5282A}" dt="2025-03-20T08:13:40.749" v="55" actId="21"/>
          <ac:spMkLst>
            <pc:docMk/>
            <pc:sldMk cId="1489275696" sldId="271"/>
            <ac:spMk id="35" creationId="{C7684D22-4751-678A-6E9C-B9A4B0CBA58E}"/>
          </ac:spMkLst>
        </pc:sp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4" creationId="{B9BB1677-D5BA-8834-C717-10BC5ED446D0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6" creationId="{54A655E9-EB06-AABC-DB5E-7DC03862A96B}"/>
          </ac:picMkLst>
        </pc:picChg>
        <pc:picChg chg="add mod">
          <ac:chgData name="Ron Lebedinsky" userId="f6428846-24d6-4c9a-b4a6-5000b255c7b8" providerId="ADAL" clId="{03100B2B-4BCC-403F-8718-83802CA5282A}" dt="2025-03-21T12:38:04.562" v="3239" actId="1076"/>
          <ac:picMkLst>
            <pc:docMk/>
            <pc:sldMk cId="1489275696" sldId="271"/>
            <ac:picMk id="7" creationId="{4EE4BACF-D4BA-FC1D-7DCE-7E73E9E11D2C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8" creationId="{AB06D9DF-10D0-49FD-365F-BE524C382726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18" creationId="{2223D30F-A6E4-39B8-E853-1C85DE6CA168}"/>
          </ac:picMkLst>
        </pc:picChg>
        <pc:cxnChg chg="add del mod">
          <ac:chgData name="Ron Lebedinsky" userId="f6428846-24d6-4c9a-b4a6-5000b255c7b8" providerId="ADAL" clId="{03100B2B-4BCC-403F-8718-83802CA5282A}" dt="2025-03-20T08:20:24.828" v="70" actId="21"/>
          <ac:cxnSpMkLst>
            <pc:docMk/>
            <pc:sldMk cId="1489275696" sldId="271"/>
            <ac:cxnSpMk id="11" creationId="{ECFAED1B-0ECD-961B-D275-D42343343175}"/>
          </ac:cxnSpMkLst>
        </pc:cxnChg>
      </pc:sldChg>
      <pc:sldChg chg="addSp delSp modSp mod modNotesTx">
        <pc:chgData name="Ron Lebedinsky" userId="f6428846-24d6-4c9a-b4a6-5000b255c7b8" providerId="ADAL" clId="{03100B2B-4BCC-403F-8718-83802CA5282A}" dt="2025-03-21T12:44:58.477" v="3330" actId="207"/>
        <pc:sldMkLst>
          <pc:docMk/>
          <pc:sldMk cId="1494605985" sldId="272"/>
        </pc:sldMkLst>
        <pc:spChg chg="del">
          <ac:chgData name="Ron Lebedinsky" userId="f6428846-24d6-4c9a-b4a6-5000b255c7b8" providerId="ADAL" clId="{03100B2B-4BCC-403F-8718-83802CA5282A}" dt="2025-03-21T12:39:50.270" v="3266" actId="21"/>
          <ac:spMkLst>
            <pc:docMk/>
            <pc:sldMk cId="1494605985" sldId="272"/>
            <ac:spMk id="4" creationId="{78B4D5A2-6E8B-31D6-5ADE-EC287BDAB628}"/>
          </ac:spMkLst>
        </pc:spChg>
        <pc:spChg chg="mod">
          <ac:chgData name="Ron Lebedinsky" userId="f6428846-24d6-4c9a-b4a6-5000b255c7b8" providerId="ADAL" clId="{03100B2B-4BCC-403F-8718-83802CA5282A}" dt="2025-03-21T12:44:58.477" v="3330" actId="207"/>
          <ac:spMkLst>
            <pc:docMk/>
            <pc:sldMk cId="1494605985" sldId="272"/>
            <ac:spMk id="7" creationId="{04C30153-364B-9CED-B8C1-19EFBCB5E0EA}"/>
          </ac:spMkLst>
        </pc:spChg>
        <pc:spChg chg="mod">
          <ac:chgData name="Ron Lebedinsky" userId="f6428846-24d6-4c9a-b4a6-5000b255c7b8" providerId="ADAL" clId="{03100B2B-4BCC-403F-8718-83802CA5282A}" dt="2025-03-20T11:55:28.460" v="1854" actId="20577"/>
          <ac:spMkLst>
            <pc:docMk/>
            <pc:sldMk cId="1494605985" sldId="272"/>
            <ac:spMk id="35" creationId="{568A0F53-5B57-59B1-A295-E7387EEC0E26}"/>
          </ac:spMkLst>
        </pc:spChg>
        <pc:picChg chg="add mod">
          <ac:chgData name="Ron Lebedinsky" userId="f6428846-24d6-4c9a-b4a6-5000b255c7b8" providerId="ADAL" clId="{03100B2B-4BCC-403F-8718-83802CA5282A}" dt="2025-03-21T12:38:37.088" v="3249" actId="1076"/>
          <ac:picMkLst>
            <pc:docMk/>
            <pc:sldMk cId="1494605985" sldId="272"/>
            <ac:picMk id="5" creationId="{04C70482-C461-A7F1-B731-C84D7B257338}"/>
          </ac:picMkLst>
        </pc:picChg>
      </pc:sldChg>
    </pc:docChg>
  </pc:docChgLst>
</pc:chgInfo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A185D-24C8-4737-B7DC-96318B8D020E}" type="datetimeFigureOut">
              <a:rPr lang="en-GB" smtClean="0"/>
              <a:t>21/03/2025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BC007-D117-4C77-8802-255F5BCD4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611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mobileye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675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Normal camera – model needs to run on the control board</a:t>
            </a:r>
          </a:p>
          <a:p>
            <a:r>
              <a:rPr lang="en-US"/>
              <a:t>Phone camera – everything integrated inside the phone, could be good prototype solution to test out the waters</a:t>
            </a:r>
          </a:p>
          <a:p>
            <a:r>
              <a:rPr lang="en-US"/>
              <a:t>Lidar – vibrations due to riding could lead to major errors in calculations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151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Jetson Nano – not as compact as the raspberry pi</a:t>
            </a:r>
            <a:br>
              <a:rPr lang="en-US">
                <a:cs typeface="+mn-lt"/>
              </a:rPr>
            </a:br>
            <a:r>
              <a:rPr lang="en-US"/>
              <a:t>	More expensive</a:t>
            </a:r>
          </a:p>
          <a:p>
            <a:r>
              <a:rPr lang="en-US"/>
              <a:t>	better if want to use integrated GPU</a:t>
            </a:r>
          </a:p>
          <a:p>
            <a:endParaRPr lang="en-US"/>
          </a:p>
          <a:p>
            <a:r>
              <a:rPr lang="en-US"/>
              <a:t>Raspberry Pi 5  - more expensive than 4b.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311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YOLO: trade-offs between different versions. (speed, size)</a:t>
            </a:r>
          </a:p>
          <a:p>
            <a:endParaRPr lang="en-US"/>
          </a:p>
          <a:p>
            <a:r>
              <a:rPr lang="en-US" err="1"/>
              <a:t>FastSAM</a:t>
            </a:r>
            <a:r>
              <a:rPr lang="en-US"/>
              <a:t>, </a:t>
            </a:r>
            <a:r>
              <a:rPr lang="en-US" err="1"/>
              <a:t>MobileSAM</a:t>
            </a:r>
            <a:r>
              <a:rPr lang="en-US"/>
              <a:t>, Sam2 – only segmentation tasks when we need detection</a:t>
            </a:r>
          </a:p>
          <a:p>
            <a:r>
              <a:rPr lang="en-US"/>
              <a:t>	                       - speed is better on </a:t>
            </a:r>
            <a:r>
              <a:rPr lang="en-US" err="1"/>
              <a:t>YOLOn</a:t>
            </a:r>
            <a:r>
              <a:rPr lang="en-US"/>
              <a:t> models</a:t>
            </a:r>
          </a:p>
          <a:p>
            <a:r>
              <a:rPr lang="en-US"/>
              <a:t>	                       - currently no known support for deployment on OAK-D lite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706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4A47F-936E-C6A0-CD32-C491DB98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735912-F25C-5052-2270-D06579F5F3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F6D66-CDCE-2FEE-1566-5762A9B8C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download.py – downloads an image dataset from</a:t>
            </a:r>
            <a:r>
              <a:rPr lang="en-US">
                <a:solidFill>
                  <a:srgbClr val="000000"/>
                </a:solidFill>
                <a:latin typeface="Aptos"/>
              </a:rPr>
              <a:t> </a:t>
            </a:r>
            <a:r>
              <a:rPr lang="en-GB" b="0">
                <a:solidFill>
                  <a:srgbClr val="CE9178"/>
                </a:solidFill>
                <a:effectLst/>
                <a:latin typeface="Consolas"/>
              </a:rPr>
              <a:t>open-images-v7, can download with label or without.</a:t>
            </a:r>
            <a:r>
              <a:rPr lang="en-GB">
                <a:solidFill>
                  <a:srgbClr val="CE9178"/>
                </a:solidFill>
                <a:latin typeface="Consolas"/>
              </a:rPr>
              <a:t> Can choose number of samples and classes.</a:t>
            </a:r>
            <a:endParaRPr lang="en-GB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/>
              <a:t>train_yolo.py – trains a specified yolo model on downloaded dataset.</a:t>
            </a:r>
          </a:p>
          <a:p>
            <a:r>
              <a:rPr lang="en-GB"/>
              <a:t>convert_model_to_blob.py – converts trained yolo model to blob format so we would be able to deploy onto OAK-D Lite.</a:t>
            </a:r>
          </a:p>
          <a:p>
            <a:r>
              <a:rPr lang="en-GB"/>
              <a:t>deploy_model.py – deploys the trained model onto the camera and analyses the detections it gets from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AE7F9-574C-E78E-B690-5360AD0354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890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GB" err="1"/>
              <a:t>התאמה</a:t>
            </a:r>
            <a:r>
              <a:rPr lang="en-GB"/>
              <a:t> </a:t>
            </a:r>
            <a:r>
              <a:rPr lang="en-GB" err="1"/>
              <a:t>האישית</a:t>
            </a:r>
            <a:r>
              <a:rPr lang="en-GB"/>
              <a:t> </a:t>
            </a:r>
            <a:r>
              <a:rPr lang="en-GB" err="1"/>
              <a:t>של</a:t>
            </a:r>
            <a:r>
              <a:rPr lang="en-GB"/>
              <a:t> ה</a:t>
            </a:r>
            <a:r>
              <a:rPr lang="he-IL"/>
              <a:t>-</a:t>
            </a:r>
            <a:r>
              <a:rPr lang="en-US"/>
              <a:t>dataset</a:t>
            </a:r>
            <a:r>
              <a:rPr lang="he-IL"/>
              <a:t>: סימון קופסאות באתר </a:t>
            </a:r>
            <a:r>
              <a:rPr lang="en-US"/>
              <a:t>CVAT</a:t>
            </a:r>
            <a:r>
              <a:rPr lang="he-IL"/>
              <a:t>.</a:t>
            </a:r>
          </a:p>
          <a:p>
            <a:pPr algn="r" rtl="1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368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Trade-off between accuracy and time.</a:t>
            </a:r>
            <a:endParaRPr lang="he-IL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3d print a case to hold the control board + camera and be able to attach it to a bike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39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08896-25BF-4084-80B2-BC59E0E4332E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74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8309E-E6A7-481C-9E71-EA20AB6CECD1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2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4BFAE-FB72-424A-A8DF-649AB502ADD1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9427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8137-6A20-40BC-A878-7E5C6C42372A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7208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4DF7-5F19-4918-9B13-9D277AA0A9E9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3611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B6ED-ABB8-4130-8CB1-C5883E0435D3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80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9F2B8-4040-432F-92CF-64A09ADDF7CF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299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22A-3BD8-48B5-8D28-3DE083AA4681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28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F3B5D-76F2-4762-997B-3ACBCCC3BCC3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52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38E5B-BEAE-479C-A885-16EDFEA525EC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12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BE941-D6FF-459A-A6FE-C9BDDD3A6EE8}" type="datetime1">
              <a:rPr lang="en-GB" smtClean="0"/>
              <a:t>21/03/2025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10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F823-E583-4DD2-8A52-4A73ED850FAF}" type="datetime1">
              <a:rPr lang="en-GB" smtClean="0"/>
              <a:t>21/03/2025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98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AB7-29CD-4A25-A6CA-73147E1B0B99}" type="datetime1">
              <a:rPr lang="en-GB" smtClean="0"/>
              <a:t>21/03/2025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9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1DDF9-9FC0-45D4-A723-73E7F7DD44B5}" type="datetime1">
              <a:rPr lang="en-GB" smtClean="0"/>
              <a:t>21/03/2025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86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A300F-7B00-4254-A0DC-01C9ED95DAAA}" type="datetime1">
              <a:rPr lang="en-GB" smtClean="0"/>
              <a:t>21/03/2025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7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2B7F-CD19-41C6-881E-9C8F2D2B31E0}" type="datetime1">
              <a:rPr lang="en-GB" smtClean="0"/>
              <a:t>21/03/2025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9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D1034-0E1D-4901-AE4B-F8542B0D8621}" type="datetime1">
              <a:rPr lang="en-GB" smtClean="0"/>
              <a:t>21/03/2025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20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lo.ai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B8A5A16-7BE9-4AA1-9B5E-00FAFA5C8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93528F3-EFCB-4F9C-AC6F-A130BC6FA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33639C4-7BA8-46BF-B77F-C44F350F8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B4FA542-2523-4BD8-BCF7-09F23BB6A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0DC937BF-4C1E-4507-B43D-0C7644CA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47E376DE-2C96-4763-AD42-01D60C2B0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158AF34-A9BC-4D79-9525-2D355954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2" name="Rectangle 27">
              <a:extLst>
                <a:ext uri="{FF2B5EF4-FFF2-40B4-BE49-F238E27FC236}">
                  <a16:creationId xmlns:a16="http://schemas.microsoft.com/office/drawing/2014/main" id="{9C7FAAF9-2552-422D-846A-3ADC4AD46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AE9C7168-E636-4C02-96D2-6D5824035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EFA004EC-0377-4ED7-AA13-B901F5D0B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874CAB0-23F6-4DCB-B2FB-6ABE95AA5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8024AF93-149D-4CDC-9A3F-5B87F347D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BE3CEC0-6896-048D-EC88-88B68FE11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081257"/>
            <a:ext cx="7766936" cy="1096899"/>
          </a:xfrm>
        </p:spPr>
        <p:txBody>
          <a:bodyPr>
            <a:normAutofit/>
          </a:bodyPr>
          <a:lstStyle/>
          <a:p>
            <a:r>
              <a:rPr lang="he-IL" sz="2400">
                <a:solidFill>
                  <a:schemeClr val="tx1"/>
                </a:solidFill>
              </a:rPr>
              <a:t>מבצעים: רון </a:t>
            </a:r>
            <a:r>
              <a:rPr lang="he-IL" sz="2400" err="1">
                <a:solidFill>
                  <a:schemeClr val="tx1"/>
                </a:solidFill>
              </a:rPr>
              <a:t>לבדינסקי</a:t>
            </a:r>
            <a:r>
              <a:rPr lang="he-IL" sz="2400">
                <a:solidFill>
                  <a:schemeClr val="tx1"/>
                </a:solidFill>
              </a:rPr>
              <a:t> ואורי גרוס</a:t>
            </a:r>
          </a:p>
          <a:p>
            <a:r>
              <a:rPr lang="he-IL" sz="2400">
                <a:solidFill>
                  <a:schemeClr val="tx1"/>
                </a:solidFill>
              </a:rPr>
              <a:t>מנחה: מר קובי </a:t>
            </a:r>
            <a:r>
              <a:rPr lang="he-IL" sz="2400" err="1">
                <a:solidFill>
                  <a:schemeClr val="tx1"/>
                </a:solidFill>
              </a:rPr>
              <a:t>כוחיי</a:t>
            </a:r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A8E3BB-C1B3-71F4-5CE6-034417343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654517"/>
            <a:ext cx="7766936" cy="961794"/>
          </a:xfrm>
        </p:spPr>
        <p:txBody>
          <a:bodyPr>
            <a:normAutofit/>
          </a:bodyPr>
          <a:lstStyle/>
          <a:p>
            <a:r>
              <a:rPr lang="he-IL" err="1">
                <a:solidFill>
                  <a:schemeClr val="tx1"/>
                </a:solidFill>
              </a:rPr>
              <a:t>מובילאיי</a:t>
            </a:r>
            <a:r>
              <a:rPr lang="he-IL">
                <a:solidFill>
                  <a:schemeClr val="tx1"/>
                </a:solidFill>
              </a:rPr>
              <a:t> לאופניים</a:t>
            </a:r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 descr="A person riding a bike on a road near water&#10;&#10;AI-generated content may be incorrect.">
            <a:extLst>
              <a:ext uri="{FF2B5EF4-FFF2-40B4-BE49-F238E27FC236}">
                <a16:creationId xmlns:a16="http://schemas.microsoft.com/office/drawing/2014/main" id="{066AAF2E-C043-C389-B99A-194E51E52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424" y="3422350"/>
            <a:ext cx="5908729" cy="2596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A889B8-9054-D038-1B07-11F7F52AD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779" y="6143257"/>
            <a:ext cx="3192018" cy="66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62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B94EDE-AA6D-A5AB-B130-650067189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8CF75D3-2587-1694-0FA2-79D4DCA4B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419DDC-6C94-356C-A891-2AD3C60EF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נעשה עד כה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716A2743-4304-CC33-E477-1C842BDD8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7E9D7911-A9F4-AA35-91E8-47F35EC21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התאמה אישית של 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אימון של מודל YOLO על ה-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 המותאם אישית והערכה שלו.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המרה של המודל ל-</a:t>
            </a:r>
            <a:r>
              <a:rPr lang="en-US" sz="2800">
                <a:cs typeface="Gisha"/>
              </a:rPr>
              <a:t>format</a:t>
            </a:r>
            <a:r>
              <a:rPr lang="he-IL" sz="2800">
                <a:cs typeface="Gisha"/>
              </a:rPr>
              <a:t> שניתן לשים על המצלמה.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אינטגרציה בין המודל, המצלמה וכרטיס הבקרה.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979520E-717C-4183-9DD6-EF18FA086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76700-6A65-318B-0DE2-CE519149D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39533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74FB6-5A2B-935C-EB28-7E78B773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3953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10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80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1273C8-D911-E3B5-2292-7D9CFED1E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FA40308-8EA3-16FA-7A1B-720CAF07F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8B55B-1946-8F35-F900-88A85FDF4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5960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יש עוד לעשות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7B90941-D6E6-21A8-D9C6-41DC7B00F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52BFC7B-3BEA-AAA3-9055-AE89AD498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69205"/>
            <a:ext cx="8596668" cy="4572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בחינת </a:t>
            </a:r>
            <a:r>
              <a:rPr lang="he-IL" sz="2800" err="1">
                <a:cs typeface="Gisha"/>
              </a:rPr>
              <a:t>datasets</a:t>
            </a:r>
            <a:r>
              <a:rPr lang="he-IL" sz="2800">
                <a:cs typeface="Gisha"/>
              </a:rPr>
              <a:t> שונים ומודלים שונים.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לוגיקה לזיהוי סכנה ובניית מנגנון 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אינטגרציה עם מנגנון ההתראה.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הדפסת קופסה שתחזיק את כרטיס הבקרה והמצלמה.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3D8DB24-2611-89C2-6F6D-35757D2E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7F96A-E572-E133-87DE-61FAF2AB7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72810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FC674-408E-BDDA-37F8-8A66AA25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72810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11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7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F826EB-DB05-F507-6F90-0F8A73BBF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FCA86DC-D860-7992-9D4E-AFBDD871B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9B77D-EB7A-9D39-6388-176FDD65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Autofit/>
          </a:bodyPr>
          <a:lstStyle/>
          <a:p>
            <a:pPr algn="r" rtl="1"/>
            <a:r>
              <a:rPr lang="he-IL" sz="7200">
                <a:solidFill>
                  <a:schemeClr val="accent2">
                    <a:lumMod val="75000"/>
                  </a:schemeClr>
                </a:solidFill>
                <a:cs typeface="Arial"/>
              </a:rPr>
              <a:t>תודה על ההקשבה</a:t>
            </a:r>
            <a:endParaRPr lang="en-GB" sz="72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C75517C-6D04-22FD-3154-73604114D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EFBA27C-C3DC-7DB8-DFE9-BF8807C54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and white cat lying down&#10;&#10;AI-generated content may be incorrect.">
            <a:extLst>
              <a:ext uri="{FF2B5EF4-FFF2-40B4-BE49-F238E27FC236}">
                <a16:creationId xmlns:a16="http://schemas.microsoft.com/office/drawing/2014/main" id="{ECB0DD77-CD09-30F3-ED1D-B7E8EC024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024" y="1797398"/>
            <a:ext cx="6409951" cy="4307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93B928-A220-C7E7-33B9-B8D8738B7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72810"/>
            <a:ext cx="3192018" cy="66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3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65456-E7D1-8B55-A48A-BC073433B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C8087E5-79C9-BC49-85AD-64AAF8CEE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7D74B-2780-7319-2294-DA39A313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9160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סקירת הבעיה ומטרת הפרויקט</a:t>
            </a:r>
            <a:endParaRPr lang="en-GB" sz="400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090B9BD-326B-CD94-D1DB-4794DF994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BF8FB530-1614-4A38-D9F2-EE0001E1D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15203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400"/>
              <a:t>רוכבי אופניים נתונים בפני סכנות רבות בכביש והם חשופים מאוד לפגיעות קשות.</a:t>
            </a:r>
            <a:endParaRPr lang="en-US" sz="2400"/>
          </a:p>
          <a:p>
            <a:pPr algn="r" rtl="1">
              <a:buFont typeface="Wingdings" charset="2"/>
              <a:buChar char="v"/>
            </a:pPr>
            <a:r>
              <a:rPr lang="he-IL" sz="2400"/>
              <a:t>אנו רוצים לספק לרוכבי האופניים מנגנון התראה אשר יזהיר אותם מפני סכנה המתקרבת אליהם ובכך יוכלו לבצע פעולות מנע שישמרו עליהם מפני פגיעות.</a:t>
            </a:r>
          </a:p>
          <a:p>
            <a:pPr algn="r" rtl="1">
              <a:buFont typeface="Wingdings" charset="2"/>
              <a:buChar char="v"/>
            </a:pPr>
            <a:r>
              <a:rPr lang="he-IL" sz="2400"/>
              <a:t>באמצעות שימוש באלגוריתמים של ראייה ממוחשבת ניתן לבנות מנגנון שכזה.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9440538E-4615-A8EC-298C-A7595D44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BD0AD-7BC9-B896-D186-F1DCB7F35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41362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F49D85-DFF7-306A-8A8A-10B7C873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4" cy="667353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2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60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7F99D-B6AA-2499-6438-A1F5A7ACA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3" y="1064527"/>
            <a:ext cx="11207885" cy="43710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D7A750-83B4-BA88-F1C3-A95C007DC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466" y="5889799"/>
            <a:ext cx="3192018" cy="66735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18793-0761-F9BC-17BA-AA00B26D3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0484" y="5889799"/>
            <a:ext cx="1583519" cy="667354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3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92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341836-2DD4-4ED1-FD1F-542347CD6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7B872C6-C604-0BC2-97F8-6ADA62213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579E2E6-12E6-FF58-AB70-BDDA38B49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2536AF8B-BE19-1CFF-3ACB-114C69D80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54A655E9-EB06-AABC-DB5E-7DC03862A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67" y="804779"/>
            <a:ext cx="2941922" cy="2941922"/>
          </a:xfrm>
          <a:prstGeom prst="rect">
            <a:avLst/>
          </a:prstGeom>
        </p:spPr>
      </p:pic>
      <p:pic>
        <p:nvPicPr>
          <p:cNvPr id="8" name="Picture 7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AB06D9DF-10D0-49FD-365F-BE524C382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403" y="737453"/>
            <a:ext cx="2200275" cy="307657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5CCEDE2-1AFD-03CC-2BA8-FF77F331AEF3}"/>
              </a:ext>
            </a:extLst>
          </p:cNvPr>
          <p:cNvSpPr/>
          <p:nvPr/>
        </p:nvSpPr>
        <p:spPr>
          <a:xfrm>
            <a:off x="4393789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2BC7ED4-01A3-B1BC-3F91-EDC2CF091F7E}"/>
              </a:ext>
            </a:extLst>
          </p:cNvPr>
          <p:cNvSpPr/>
          <p:nvPr/>
        </p:nvSpPr>
        <p:spPr>
          <a:xfrm>
            <a:off x="7944981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Graphic 17" descr="Volume with solid fill">
            <a:extLst>
              <a:ext uri="{FF2B5EF4-FFF2-40B4-BE49-F238E27FC236}">
                <a16:creationId xmlns:a16="http://schemas.microsoft.com/office/drawing/2014/main" id="{2223D30F-A6E4-39B8-E853-1C85DE6CA1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67759" y="1319209"/>
            <a:ext cx="1666238" cy="1666238"/>
          </a:xfrm>
          <a:prstGeom prst="rect">
            <a:avLst/>
          </a:prstGeom>
        </p:spPr>
      </p:pic>
      <p:pic>
        <p:nvPicPr>
          <p:cNvPr id="4" name="Picture 3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9BB1677-D5BA-8834-C717-10BC5ED446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038" y="4263575"/>
            <a:ext cx="2671579" cy="1402579"/>
          </a:xfrm>
          <a:prstGeom prst="rect">
            <a:avLst/>
          </a:prstGeom>
        </p:spPr>
      </p:pic>
      <p:sp>
        <p:nvSpPr>
          <p:cNvPr id="5" name="Arrow: Up-Down 4">
            <a:extLst>
              <a:ext uri="{FF2B5EF4-FFF2-40B4-BE49-F238E27FC236}">
                <a16:creationId xmlns:a16="http://schemas.microsoft.com/office/drawing/2014/main" id="{1B8E1C4D-CABE-2F3D-765F-A22894EB7B42}"/>
              </a:ext>
            </a:extLst>
          </p:cNvPr>
          <p:cNvSpPr/>
          <p:nvPr/>
        </p:nvSpPr>
        <p:spPr>
          <a:xfrm>
            <a:off x="2561144" y="2821354"/>
            <a:ext cx="728002" cy="1402579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E4BACF-D4BA-FC1D-7DCE-7E73E9E11D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9991" y="6041362"/>
            <a:ext cx="3192018" cy="66735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EDBE01F-C4B7-F9FD-3981-6D0CF78FF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4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27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E5BC6B-EAB8-DAC4-1B90-0C0AB4A9C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icycle seat with red lights&#10;&#10;AI-generated content may be incorrect.">
            <a:extLst>
              <a:ext uri="{FF2B5EF4-FFF2-40B4-BE49-F238E27FC236}">
                <a16:creationId xmlns:a16="http://schemas.microsoft.com/office/drawing/2014/main" id="{1A07A7F0-9138-00D6-260A-CB7A5B01F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9" r="3083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208873-3A27-69A3-E9D0-BC22A1F6B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43897"/>
            <a:ext cx="4096798" cy="877408"/>
          </a:xfrm>
        </p:spPr>
        <p:txBody>
          <a:bodyPr>
            <a:normAutofit/>
          </a:bodyPr>
          <a:lstStyle/>
          <a:p>
            <a:pPr rtl="1"/>
            <a:r>
              <a:rPr lang="he-IL"/>
              <a:t>אזכור של פיתוח דומה</a:t>
            </a:r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1BA5818-D449-0DE3-B208-A4E4F42B2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400"/>
              <a:t>ניתן למצוא פיתוח דומה בשם </a:t>
            </a:r>
            <a:r>
              <a:rPr lang="en-US" sz="2400"/>
              <a:t>Copilot</a:t>
            </a:r>
            <a:r>
              <a:rPr lang="he-IL" sz="2400"/>
              <a:t> מחברת </a:t>
            </a:r>
            <a:r>
              <a:rPr lang="en-US" sz="2400"/>
              <a:t>Velo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GB" sz="2400">
                <a:hlinkClick r:id="rId3"/>
              </a:rPr>
              <a:t>https://www.velo.ai/</a:t>
            </a:r>
            <a:endParaRPr lang="en-GB" sz="24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54CD7E-82FD-4CA6-9B5E-FCB4DE4E1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22734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2148BD-3F73-595B-9FA8-2721A219F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22734"/>
            <a:ext cx="1581993" cy="667354"/>
          </a:xfrm>
        </p:spPr>
        <p:txBody>
          <a:bodyPr/>
          <a:lstStyle/>
          <a:p>
            <a:fld id="{EDBD470E-542F-4DE4-8B18-B5ECD1851645}" type="slidenum">
              <a:rPr lang="en-GB" sz="2400" dirty="0" smtClean="0"/>
              <a:t>5</a:t>
            </a:fld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411287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4C96E-8ECE-C437-3323-BDDF46B6A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DAFFA2A-A5F5-9010-1025-1D7A33219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42E37-BE9F-EAF7-A9ED-3FC7DAD2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1325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מצלמה שנבחרה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5E891DB-AA3E-F8B2-9AD8-D57921F6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D6579D8-5A2A-9FCB-D3FA-826145955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00925"/>
            <a:ext cx="8596668" cy="45404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מצלמת OAK-D </a:t>
            </a:r>
            <a:r>
              <a:rPr lang="he-IL" sz="2800" err="1">
                <a:cs typeface="Gisha"/>
              </a:rPr>
              <a:t>Lite</a:t>
            </a:r>
            <a:r>
              <a:rPr lang="he-IL" sz="2800">
                <a:cs typeface="Gisha"/>
              </a:rPr>
              <a:t>:</a:t>
            </a:r>
            <a:endParaRPr lang="en-US"/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בעלת יכולת הרצה של מודל ראייה ממוחשבת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ספריית </a:t>
            </a:r>
            <a:r>
              <a:rPr lang="en-US" sz="2600">
                <a:cs typeface="Gisha"/>
              </a:rPr>
              <a:t>Python</a:t>
            </a:r>
            <a:r>
              <a:rPr lang="he-IL" sz="2600">
                <a:cs typeface="Gisha"/>
              </a:rPr>
              <a:t> לאינטגרציה עם כרטיסי בקרה</a:t>
            </a:r>
          </a:p>
          <a:p>
            <a:pPr lvl="1" algn="r" rtl="1">
              <a:buFont typeface="Courier New" charset="2"/>
              <a:buChar char="o"/>
            </a:pPr>
            <a:endParaRPr lang="he-IL" sz="2600">
              <a:cs typeface="Gisha"/>
            </a:endParaRP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מצלמה רגילה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מצלמת טלפון נייד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en-US" sz="2600">
                <a:cs typeface="Gisha"/>
              </a:rPr>
              <a:t>Lidar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6FFC161F-F9CB-7C46-9136-03888F385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A83F0A2B-54F1-BDBE-03AA-32E495013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61" y="1055262"/>
            <a:ext cx="1928075" cy="1928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0592DC-4F3B-0CB9-CEB7-B11F8CE20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39533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CB3152-D2AF-0B8B-961E-CEF8CE66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3953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6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18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A01B52-0E55-FFF4-6B49-E4126E2F0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8708F7B-D769-0572-7FBC-0777C6C34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F07E4-38E8-EDC6-6F50-7A0FCBC4C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1383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כרטיס בקרה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D1A3594-D39C-20D6-7C75-95218A02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764F342-9019-998F-20E2-6BCEAEA4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23435"/>
            <a:ext cx="8596668" cy="46179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כרטיס – </a:t>
            </a:r>
            <a:r>
              <a:rPr lang="en-US" sz="2800">
                <a:cs typeface="Gisha"/>
              </a:rPr>
              <a:t>Raspberry Pi 4b</a:t>
            </a:r>
            <a:r>
              <a:rPr lang="he-IL" sz="2800">
                <a:cs typeface="Gisha"/>
              </a:rPr>
              <a:t>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תואם להרצה של </a:t>
            </a:r>
            <a:r>
              <a:rPr lang="en-US" sz="2600"/>
              <a:t>Python</a:t>
            </a:r>
            <a:endParaRPr lang="he-IL" sz="2600"/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עלות יחסית קטנה בהשוואה לאפשרויות אחרות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endParaRPr lang="he-IL" sz="2600"/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Jetson Nano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Raspberry Pi 5</a:t>
            </a:r>
            <a:endParaRPr lang="he-IL" sz="260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E56B79E-2E45-A457-762B-24B4B372F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0807FCB4-9DB4-AA8B-886A-8A64C0ECB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50" y="1423434"/>
            <a:ext cx="1147682" cy="1604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2A674B-BBBB-F1CF-63C1-10898FB12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47049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4ACA57-A9B9-3937-2283-72357779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7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96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C296B4-2421-C255-EE4B-1FCC61363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CCD6610-7950-A6D3-ECBA-D5C04BC55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990DA-4092-33B9-9EE5-090677F1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393032"/>
            <a:ext cx="9778413" cy="81686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מודל ראייה ממוחשבת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6B6E5927-4A34-A057-CD18-1070D8E30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403F19D-1CC2-CEF6-DA89-51F00D7D7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250000"/>
            <a:ext cx="8596668" cy="52149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מודל ממשפחת YOLO: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תמיכה של </a:t>
            </a:r>
            <a:r>
              <a:rPr lang="en-US" sz="2600">
                <a:cs typeface="Gisha"/>
              </a:rPr>
              <a:t>OAK-D Lite</a:t>
            </a:r>
            <a:r>
              <a:rPr lang="he-IL" sz="2600">
                <a:cs typeface="Gisha"/>
              </a:rPr>
              <a:t> במודלים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חדשות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Python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"קלות" שרצות מהר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FastSAM</a:t>
            </a:r>
            <a:endParaRPr lang="en-US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MobileSAM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sam2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51FE4C61-3B23-F975-50B4-73968DB62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BD53C18-C20A-A3C4-4483-97B000DDA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2" y="1250000"/>
            <a:ext cx="2671579" cy="1402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153B18-D363-A7CF-6058-9B4B21E66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09277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6CDC4AA-56CC-221F-0F69-0900B0F5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09277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8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3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9716EB-FF39-2079-BB88-EEBBF6C74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610D17A-6FEB-7511-A0F0-8F870ACD6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93F21-7B69-FC12-80DD-5D731455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סקריפטים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1012F7C-5A98-C41F-86EF-FAEBCDFF7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68A0F53-5B57-59B1-A295-E7387EEC0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downloader.py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train_yolo.py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convert_model_to_blob.py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deploy_model.py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DA7AF6F-19D8-9631-200D-3FBF54481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70482-C461-A7F1-B731-C84D7B257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5914723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30153-364B-9CED-B8C1-19EFBCB5E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591472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9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6059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Application>Microsoft Office PowerPoint</Application>
  <PresentationFormat>Widescreen</PresentationFormat>
  <Slides>12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Facet</vt:lpstr>
      <vt:lpstr>מובילאיי לאופניים</vt:lpstr>
      <vt:lpstr>סקירת הבעיה ומטרת הפרויקט</vt:lpstr>
      <vt:lpstr>PowerPoint Presentation</vt:lpstr>
      <vt:lpstr>PowerPoint Presentation</vt:lpstr>
      <vt:lpstr>אזכור של פיתוח דומה</vt:lpstr>
      <vt:lpstr>מצלמה שנבחרה ואפשרויות נוספות</vt:lpstr>
      <vt:lpstr>כרטיס בקרה שנבחר ואפשרויות נוספות</vt:lpstr>
      <vt:lpstr>מודל ראייה ממוחשבת שנבחר ואפשרויות נוספות</vt:lpstr>
      <vt:lpstr>סקריפטים</vt:lpstr>
      <vt:lpstr>מה נעשה עד כה</vt:lpstr>
      <vt:lpstr>מה יש עוד לעשות</vt:lpstr>
      <vt:lpstr>תודה על ההקשבה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Ron Lebedinsky</dc:creator>
  <cp:revision>1</cp:revision>
  <dcterms:created xsi:type="dcterms:W3CDTF">2025-03-15T13:49:00Z</dcterms:created>
  <dcterms:modified xsi:type="dcterms:W3CDTF">2025-03-21T14:16:47Z</dcterms:modified>
</cp:coreProperties>
</file>

<file path=docProps/thumbnail.jpeg>
</file>